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3" r:id="rId5"/>
  </p:sldMasterIdLst>
  <p:notesMasterIdLst>
    <p:notesMasterId r:id="rId15"/>
  </p:notesMasterIdLst>
  <p:handoutMasterIdLst>
    <p:handoutMasterId r:id="rId16"/>
  </p:handoutMasterIdLst>
  <p:sldIdLst>
    <p:sldId id="912" r:id="rId6"/>
    <p:sldId id="917" r:id="rId7"/>
    <p:sldId id="899" r:id="rId8"/>
    <p:sldId id="903" r:id="rId9"/>
    <p:sldId id="915" r:id="rId10"/>
    <p:sldId id="914" r:id="rId11"/>
    <p:sldId id="913" r:id="rId12"/>
    <p:sldId id="916" r:id="rId13"/>
    <p:sldId id="312" r:id="rId1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44" userDrawn="1">
          <p15:clr>
            <a:srgbClr val="A4A3A4"/>
          </p15:clr>
        </p15:guide>
        <p15:guide id="2" pos="46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5B5D"/>
    <a:srgbClr val="005288"/>
    <a:srgbClr val="005188"/>
    <a:srgbClr val="C0C2C4"/>
    <a:srgbClr val="B0B1B3"/>
    <a:srgbClr val="8A8B8A"/>
    <a:srgbClr val="002F80"/>
    <a:srgbClr val="003366"/>
    <a:srgbClr val="0072CE"/>
    <a:srgbClr val="002F8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F4F14C-A422-4B52-9DAA-3BCD12D2004E}" v="106" dt="2022-08-25T03:44:07.340"/>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57" autoAdjust="0"/>
    <p:restoredTop sz="88534" autoAdjust="0"/>
  </p:normalViewPr>
  <p:slideViewPr>
    <p:cSldViewPr snapToGrid="0" snapToObjects="1">
      <p:cViewPr varScale="1">
        <p:scale>
          <a:sx n="76" d="100"/>
          <a:sy n="76" d="100"/>
        </p:scale>
        <p:origin x="1325" y="48"/>
      </p:cViewPr>
      <p:guideLst>
        <p:guide orient="horz" pos="944"/>
        <p:guide pos="468"/>
      </p:guideLst>
    </p:cSldViewPr>
  </p:slideViewPr>
  <p:outlineViewPr>
    <p:cViewPr>
      <p:scale>
        <a:sx n="33" d="100"/>
        <a:sy n="33" d="100"/>
      </p:scale>
      <p:origin x="0" y="-1000"/>
    </p:cViewPr>
  </p:outlineViewPr>
  <p:notesTextViewPr>
    <p:cViewPr>
      <p:scale>
        <a:sx n="100" d="100"/>
        <a:sy n="100" d="100"/>
      </p:scale>
      <p:origin x="0" y="0"/>
    </p:cViewPr>
  </p:notesTextViewPr>
  <p:notesViewPr>
    <p:cSldViewPr snapToGrid="0" snapToObjects="1">
      <p:cViewPr varScale="1">
        <p:scale>
          <a:sx n="97" d="100"/>
          <a:sy n="97" d="100"/>
        </p:scale>
        <p:origin x="4328" y="20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eman Jr., Marcus" userId="28b8a3bb-b186-4d51-99db-214b7ea733ba" providerId="ADAL" clId="{31F4F14C-A422-4B52-9DAA-3BCD12D2004E}"/>
    <pc:docChg chg="custSel addSld delSld modSld sldOrd modMainMaster">
      <pc:chgData name="Coleman Jr., Marcus" userId="28b8a3bb-b186-4d51-99db-214b7ea733ba" providerId="ADAL" clId="{31F4F14C-A422-4B52-9DAA-3BCD12D2004E}" dt="2022-08-25T03:44:57.645" v="2429" actId="478"/>
      <pc:docMkLst>
        <pc:docMk/>
      </pc:docMkLst>
      <pc:sldChg chg="del">
        <pc:chgData name="Coleman Jr., Marcus" userId="28b8a3bb-b186-4d51-99db-214b7ea733ba" providerId="ADAL" clId="{31F4F14C-A422-4B52-9DAA-3BCD12D2004E}" dt="2022-08-25T03:05:20.874" v="888" actId="47"/>
        <pc:sldMkLst>
          <pc:docMk/>
          <pc:sldMk cId="3765048368" sldId="273"/>
        </pc:sldMkLst>
      </pc:sldChg>
      <pc:sldChg chg="addSp delSp modSp mod modClrScheme chgLayout">
        <pc:chgData name="Coleman Jr., Marcus" userId="28b8a3bb-b186-4d51-99db-214b7ea733ba" providerId="ADAL" clId="{31F4F14C-A422-4B52-9DAA-3BCD12D2004E}" dt="2022-08-25T03:38:58.323" v="2412" actId="1076"/>
        <pc:sldMkLst>
          <pc:docMk/>
          <pc:sldMk cId="3586083688" sldId="312"/>
        </pc:sldMkLst>
        <pc:spChg chg="mod ord">
          <ac:chgData name="Coleman Jr., Marcus" userId="28b8a3bb-b186-4d51-99db-214b7ea733ba" providerId="ADAL" clId="{31F4F14C-A422-4B52-9DAA-3BCD12D2004E}" dt="2022-08-25T03:37:14.522" v="2397" actId="700"/>
          <ac:spMkLst>
            <pc:docMk/>
            <pc:sldMk cId="3586083688" sldId="312"/>
            <ac:spMk id="2" creationId="{09CDB8F0-17F5-734B-952C-0DEA2ADE6CA0}"/>
          </ac:spMkLst>
        </pc:spChg>
        <pc:spChg chg="del mod topLvl">
          <ac:chgData name="Coleman Jr., Marcus" userId="28b8a3bb-b186-4d51-99db-214b7ea733ba" providerId="ADAL" clId="{31F4F14C-A422-4B52-9DAA-3BCD12D2004E}" dt="2022-08-25T03:37:05.387" v="2396"/>
          <ac:spMkLst>
            <pc:docMk/>
            <pc:sldMk cId="3586083688" sldId="312"/>
            <ac:spMk id="6" creationId="{AFE754E2-F4FB-8E4E-98EB-82D6BA5E5617}"/>
          </ac:spMkLst>
        </pc:spChg>
        <pc:spChg chg="add mod">
          <ac:chgData name="Coleman Jr., Marcus" userId="28b8a3bb-b186-4d51-99db-214b7ea733ba" providerId="ADAL" clId="{31F4F14C-A422-4B52-9DAA-3BCD12D2004E}" dt="2022-08-25T03:38:39.482" v="2409" actId="1076"/>
          <ac:spMkLst>
            <pc:docMk/>
            <pc:sldMk cId="3586083688" sldId="312"/>
            <ac:spMk id="7" creationId="{F5655F72-C661-4178-940F-9658157BEC4E}"/>
          </ac:spMkLst>
        </pc:spChg>
        <pc:spChg chg="add del mod ord">
          <ac:chgData name="Coleman Jr., Marcus" userId="28b8a3bb-b186-4d51-99db-214b7ea733ba" providerId="ADAL" clId="{31F4F14C-A422-4B52-9DAA-3BCD12D2004E}" dt="2022-08-25T03:37:42.343" v="2401" actId="478"/>
          <ac:spMkLst>
            <pc:docMk/>
            <pc:sldMk cId="3586083688" sldId="312"/>
            <ac:spMk id="8" creationId="{9B9FB86F-D77A-474D-819A-FFC3DC128F5D}"/>
          </ac:spMkLst>
        </pc:spChg>
        <pc:grpChg chg="del">
          <ac:chgData name="Coleman Jr., Marcus" userId="28b8a3bb-b186-4d51-99db-214b7ea733ba" providerId="ADAL" clId="{31F4F14C-A422-4B52-9DAA-3BCD12D2004E}" dt="2022-08-25T03:34:41.917" v="2252" actId="478"/>
          <ac:grpSpMkLst>
            <pc:docMk/>
            <pc:sldMk cId="3586083688" sldId="312"/>
            <ac:grpSpMk id="3" creationId="{F8B47473-8649-494B-A0EB-B58523C16865}"/>
          </ac:grpSpMkLst>
        </pc:grpChg>
        <pc:picChg chg="del topLvl">
          <ac:chgData name="Coleman Jr., Marcus" userId="28b8a3bb-b186-4d51-99db-214b7ea733ba" providerId="ADAL" clId="{31F4F14C-A422-4B52-9DAA-3BCD12D2004E}" dt="2022-08-25T03:34:41.917" v="2252" actId="478"/>
          <ac:picMkLst>
            <pc:docMk/>
            <pc:sldMk cId="3586083688" sldId="312"/>
            <ac:picMk id="5" creationId="{6BB693A3-D63F-4E42-A384-55677088ABDA}"/>
          </ac:picMkLst>
        </pc:picChg>
        <pc:picChg chg="add mod">
          <ac:chgData name="Coleman Jr., Marcus" userId="28b8a3bb-b186-4d51-99db-214b7ea733ba" providerId="ADAL" clId="{31F4F14C-A422-4B52-9DAA-3BCD12D2004E}" dt="2022-08-25T03:38:58.323" v="2412" actId="1076"/>
          <ac:picMkLst>
            <pc:docMk/>
            <pc:sldMk cId="3586083688" sldId="312"/>
            <ac:picMk id="5122" creationId="{A51A006E-465F-46CE-939C-1C498A3C5122}"/>
          </ac:picMkLst>
        </pc:picChg>
      </pc:sldChg>
      <pc:sldChg chg="del">
        <pc:chgData name="Coleman Jr., Marcus" userId="28b8a3bb-b186-4d51-99db-214b7ea733ba" providerId="ADAL" clId="{31F4F14C-A422-4B52-9DAA-3BCD12D2004E}" dt="2022-08-25T03:31:40.680" v="2210" actId="47"/>
        <pc:sldMkLst>
          <pc:docMk/>
          <pc:sldMk cId="3399865055" sldId="852"/>
        </pc:sldMkLst>
      </pc:sldChg>
      <pc:sldChg chg="del">
        <pc:chgData name="Coleman Jr., Marcus" userId="28b8a3bb-b186-4d51-99db-214b7ea733ba" providerId="ADAL" clId="{31F4F14C-A422-4B52-9DAA-3BCD12D2004E}" dt="2022-08-25T03:05:21.892" v="889" actId="47"/>
        <pc:sldMkLst>
          <pc:docMk/>
          <pc:sldMk cId="1458417493" sldId="897"/>
        </pc:sldMkLst>
      </pc:sldChg>
      <pc:sldChg chg="del">
        <pc:chgData name="Coleman Jr., Marcus" userId="28b8a3bb-b186-4d51-99db-214b7ea733ba" providerId="ADAL" clId="{31F4F14C-A422-4B52-9DAA-3BCD12D2004E}" dt="2022-08-25T03:05:18.684" v="886" actId="47"/>
        <pc:sldMkLst>
          <pc:docMk/>
          <pc:sldMk cId="2852776834" sldId="900"/>
        </pc:sldMkLst>
      </pc:sldChg>
      <pc:sldChg chg="del">
        <pc:chgData name="Coleman Jr., Marcus" userId="28b8a3bb-b186-4d51-99db-214b7ea733ba" providerId="ADAL" clId="{31F4F14C-A422-4B52-9DAA-3BCD12D2004E}" dt="2022-08-25T03:05:19.601" v="887" actId="47"/>
        <pc:sldMkLst>
          <pc:docMk/>
          <pc:sldMk cId="2548213547" sldId="901"/>
        </pc:sldMkLst>
      </pc:sldChg>
      <pc:sldChg chg="addSp delSp modSp mod ord">
        <pc:chgData name="Coleman Jr., Marcus" userId="28b8a3bb-b186-4d51-99db-214b7ea733ba" providerId="ADAL" clId="{31F4F14C-A422-4B52-9DAA-3BCD12D2004E}" dt="2022-08-25T03:41:50.816" v="2413" actId="20577"/>
        <pc:sldMkLst>
          <pc:docMk/>
          <pc:sldMk cId="3921729574" sldId="903"/>
        </pc:sldMkLst>
        <pc:spChg chg="mod">
          <ac:chgData name="Coleman Jr., Marcus" userId="28b8a3bb-b186-4d51-99db-214b7ea733ba" providerId="ADAL" clId="{31F4F14C-A422-4B52-9DAA-3BCD12D2004E}" dt="2022-08-25T02:52:36.994" v="603" actId="1076"/>
          <ac:spMkLst>
            <pc:docMk/>
            <pc:sldMk cId="3921729574" sldId="903"/>
            <ac:spMk id="2" creationId="{50D61E08-AA58-4080-A194-903AD3A69E8A}"/>
          </ac:spMkLst>
        </pc:spChg>
        <pc:spChg chg="mod">
          <ac:chgData name="Coleman Jr., Marcus" userId="28b8a3bb-b186-4d51-99db-214b7ea733ba" providerId="ADAL" clId="{31F4F14C-A422-4B52-9DAA-3BCD12D2004E}" dt="2022-08-25T03:41:50.816" v="2413" actId="20577"/>
          <ac:spMkLst>
            <pc:docMk/>
            <pc:sldMk cId="3921729574" sldId="903"/>
            <ac:spMk id="3" creationId="{E4CEE2EB-77C8-4FBE-96B0-2EE9C5049A99}"/>
          </ac:spMkLst>
        </pc:spChg>
        <pc:spChg chg="mod">
          <ac:chgData name="Coleman Jr., Marcus" userId="28b8a3bb-b186-4d51-99db-214b7ea733ba" providerId="ADAL" clId="{31F4F14C-A422-4B52-9DAA-3BCD12D2004E}" dt="2022-08-25T02:52:31.075" v="602" actId="1076"/>
          <ac:spMkLst>
            <pc:docMk/>
            <pc:sldMk cId="3921729574" sldId="903"/>
            <ac:spMk id="5" creationId="{0AA591AF-3121-46B7-961F-78B05BD86B6D}"/>
          </ac:spMkLst>
        </pc:spChg>
        <pc:spChg chg="mod">
          <ac:chgData name="Coleman Jr., Marcus" userId="28b8a3bb-b186-4d51-99db-214b7ea733ba" providerId="ADAL" clId="{31F4F14C-A422-4B52-9DAA-3BCD12D2004E}" dt="2022-08-25T02:52:24.746" v="601" actId="1076"/>
          <ac:spMkLst>
            <pc:docMk/>
            <pc:sldMk cId="3921729574" sldId="903"/>
            <ac:spMk id="6" creationId="{FB702E91-971E-42FC-BAC1-5609EA54F271}"/>
          </ac:spMkLst>
        </pc:spChg>
        <pc:spChg chg="add mod">
          <ac:chgData name="Coleman Jr., Marcus" userId="28b8a3bb-b186-4d51-99db-214b7ea733ba" providerId="ADAL" clId="{31F4F14C-A422-4B52-9DAA-3BCD12D2004E}" dt="2022-08-25T02:52:49.875" v="605" actId="1076"/>
          <ac:spMkLst>
            <pc:docMk/>
            <pc:sldMk cId="3921729574" sldId="903"/>
            <ac:spMk id="7" creationId="{51272494-C6F3-46CB-B997-34008048D7E1}"/>
          </ac:spMkLst>
        </pc:spChg>
        <pc:spChg chg="add mod">
          <ac:chgData name="Coleman Jr., Marcus" userId="28b8a3bb-b186-4d51-99db-214b7ea733ba" providerId="ADAL" clId="{31F4F14C-A422-4B52-9DAA-3BCD12D2004E}" dt="2022-08-25T02:54:50.182" v="739" actId="1076"/>
          <ac:spMkLst>
            <pc:docMk/>
            <pc:sldMk cId="3921729574" sldId="903"/>
            <ac:spMk id="9" creationId="{79C14327-9C84-486E-A06F-266D2544A902}"/>
          </ac:spMkLst>
        </pc:spChg>
        <pc:picChg chg="mod">
          <ac:chgData name="Coleman Jr., Marcus" userId="28b8a3bb-b186-4d51-99db-214b7ea733ba" providerId="ADAL" clId="{31F4F14C-A422-4B52-9DAA-3BCD12D2004E}" dt="2022-08-25T02:50:07.280" v="596"/>
          <ac:picMkLst>
            <pc:docMk/>
            <pc:sldMk cId="3921729574" sldId="903"/>
            <ac:picMk id="8" creationId="{BF8AA8EA-0789-44A0-B17F-29E2ADC62259}"/>
          </ac:picMkLst>
        </pc:picChg>
        <pc:picChg chg="del">
          <ac:chgData name="Coleman Jr., Marcus" userId="28b8a3bb-b186-4d51-99db-214b7ea733ba" providerId="ADAL" clId="{31F4F14C-A422-4B52-9DAA-3BCD12D2004E}" dt="2022-08-25T02:40:03.764" v="274" actId="478"/>
          <ac:picMkLst>
            <pc:docMk/>
            <pc:sldMk cId="3921729574" sldId="903"/>
            <ac:picMk id="10" creationId="{76EDC975-9117-41C1-83E2-DD58E367C4FE}"/>
          </ac:picMkLst>
        </pc:picChg>
        <pc:picChg chg="add mod">
          <ac:chgData name="Coleman Jr., Marcus" userId="28b8a3bb-b186-4d51-99db-214b7ea733ba" providerId="ADAL" clId="{31F4F14C-A422-4B52-9DAA-3BCD12D2004E}" dt="2022-08-25T02:51:02.342" v="598"/>
          <ac:picMkLst>
            <pc:docMk/>
            <pc:sldMk cId="3921729574" sldId="903"/>
            <ac:picMk id="11" creationId="{3AC4CB8E-E4E0-445C-AEB1-41779E44021A}"/>
          </ac:picMkLst>
        </pc:picChg>
        <pc:picChg chg="mod">
          <ac:chgData name="Coleman Jr., Marcus" userId="28b8a3bb-b186-4d51-99db-214b7ea733ba" providerId="ADAL" clId="{31F4F14C-A422-4B52-9DAA-3BCD12D2004E}" dt="2022-08-25T02:50:33.234" v="597"/>
          <ac:picMkLst>
            <pc:docMk/>
            <pc:sldMk cId="3921729574" sldId="903"/>
            <ac:picMk id="1026" creationId="{5E81E553-A8FC-4E9D-BE35-5A6F4428A509}"/>
          </ac:picMkLst>
        </pc:picChg>
        <pc:picChg chg="add mod">
          <ac:chgData name="Coleman Jr., Marcus" userId="28b8a3bb-b186-4d51-99db-214b7ea733ba" providerId="ADAL" clId="{31F4F14C-A422-4B52-9DAA-3BCD12D2004E}" dt="2022-08-25T02:54:55.314" v="741" actId="1076"/>
          <ac:picMkLst>
            <pc:docMk/>
            <pc:sldMk cId="3921729574" sldId="903"/>
            <ac:picMk id="1028" creationId="{8099DF86-CEEC-4428-ADD1-BF4423801C05}"/>
          </ac:picMkLst>
        </pc:picChg>
        <pc:picChg chg="add del mod">
          <ac:chgData name="Coleman Jr., Marcus" userId="28b8a3bb-b186-4d51-99db-214b7ea733ba" providerId="ADAL" clId="{31F4F14C-A422-4B52-9DAA-3BCD12D2004E}" dt="2022-08-25T02:48:33.943" v="592" actId="478"/>
          <ac:picMkLst>
            <pc:docMk/>
            <pc:sldMk cId="3921729574" sldId="903"/>
            <ac:picMk id="1030" creationId="{85E77CFE-EDA6-4C91-A264-2088CEEDED8B}"/>
          </ac:picMkLst>
        </pc:picChg>
        <pc:picChg chg="add mod">
          <ac:chgData name="Coleman Jr., Marcus" userId="28b8a3bb-b186-4d51-99db-214b7ea733ba" providerId="ADAL" clId="{31F4F14C-A422-4B52-9DAA-3BCD12D2004E}" dt="2022-08-25T02:54:53.139" v="740" actId="1076"/>
          <ac:picMkLst>
            <pc:docMk/>
            <pc:sldMk cId="3921729574" sldId="903"/>
            <ac:picMk id="1032" creationId="{6B4DF326-4E10-46AF-96F9-9303C0F52BE9}"/>
          </ac:picMkLst>
        </pc:picChg>
      </pc:sldChg>
      <pc:sldChg chg="del">
        <pc:chgData name="Coleman Jr., Marcus" userId="28b8a3bb-b186-4d51-99db-214b7ea733ba" providerId="ADAL" clId="{31F4F14C-A422-4B52-9DAA-3BCD12D2004E}" dt="2022-08-25T03:05:26.588" v="893" actId="47"/>
        <pc:sldMkLst>
          <pc:docMk/>
          <pc:sldMk cId="2386190242" sldId="907"/>
        </pc:sldMkLst>
      </pc:sldChg>
      <pc:sldChg chg="del">
        <pc:chgData name="Coleman Jr., Marcus" userId="28b8a3bb-b186-4d51-99db-214b7ea733ba" providerId="ADAL" clId="{31F4F14C-A422-4B52-9DAA-3BCD12D2004E}" dt="2022-08-25T03:05:23.142" v="890" actId="47"/>
        <pc:sldMkLst>
          <pc:docMk/>
          <pc:sldMk cId="739899623" sldId="909"/>
        </pc:sldMkLst>
      </pc:sldChg>
      <pc:sldChg chg="del">
        <pc:chgData name="Coleman Jr., Marcus" userId="28b8a3bb-b186-4d51-99db-214b7ea733ba" providerId="ADAL" clId="{31F4F14C-A422-4B52-9DAA-3BCD12D2004E}" dt="2022-08-25T03:05:24.167" v="891" actId="47"/>
        <pc:sldMkLst>
          <pc:docMk/>
          <pc:sldMk cId="2339634752" sldId="910"/>
        </pc:sldMkLst>
      </pc:sldChg>
      <pc:sldChg chg="del">
        <pc:chgData name="Coleman Jr., Marcus" userId="28b8a3bb-b186-4d51-99db-214b7ea733ba" providerId="ADAL" clId="{31F4F14C-A422-4B52-9DAA-3BCD12D2004E}" dt="2022-08-25T03:05:25.188" v="892" actId="47"/>
        <pc:sldMkLst>
          <pc:docMk/>
          <pc:sldMk cId="2704263515" sldId="911"/>
        </pc:sldMkLst>
      </pc:sldChg>
      <pc:sldChg chg="new del">
        <pc:chgData name="Coleman Jr., Marcus" userId="28b8a3bb-b186-4d51-99db-214b7ea733ba" providerId="ADAL" clId="{31F4F14C-A422-4B52-9DAA-3BCD12D2004E}" dt="2022-08-25T02:37:42.161" v="1" actId="2696"/>
        <pc:sldMkLst>
          <pc:docMk/>
          <pc:sldMk cId="1159184437" sldId="912"/>
        </pc:sldMkLst>
      </pc:sldChg>
      <pc:sldChg chg="addSp delSp modSp new mod modClrScheme chgLayout">
        <pc:chgData name="Coleman Jr., Marcus" userId="28b8a3bb-b186-4d51-99db-214b7ea733ba" providerId="ADAL" clId="{31F4F14C-A422-4B52-9DAA-3BCD12D2004E}" dt="2022-08-25T03:31:33.622" v="2209" actId="1076"/>
        <pc:sldMkLst>
          <pc:docMk/>
          <pc:sldMk cId="2635859500" sldId="912"/>
        </pc:sldMkLst>
        <pc:spChg chg="del">
          <ac:chgData name="Coleman Jr., Marcus" userId="28b8a3bb-b186-4d51-99db-214b7ea733ba" providerId="ADAL" clId="{31F4F14C-A422-4B52-9DAA-3BCD12D2004E}" dt="2022-08-25T03:18:12.631" v="1877" actId="700"/>
          <ac:spMkLst>
            <pc:docMk/>
            <pc:sldMk cId="2635859500" sldId="912"/>
            <ac:spMk id="2" creationId="{BD70BD1C-421D-4243-A300-F4FCFDEBAD9C}"/>
          </ac:spMkLst>
        </pc:spChg>
        <pc:spChg chg="del">
          <ac:chgData name="Coleman Jr., Marcus" userId="28b8a3bb-b186-4d51-99db-214b7ea733ba" providerId="ADAL" clId="{31F4F14C-A422-4B52-9DAA-3BCD12D2004E}" dt="2022-08-25T03:18:12.631" v="1877" actId="700"/>
          <ac:spMkLst>
            <pc:docMk/>
            <pc:sldMk cId="2635859500" sldId="912"/>
            <ac:spMk id="3" creationId="{FE13DEA5-9EFC-4DFF-AB79-5FD6F5ACCB43}"/>
          </ac:spMkLst>
        </pc:spChg>
        <pc:spChg chg="add mod">
          <ac:chgData name="Coleman Jr., Marcus" userId="28b8a3bb-b186-4d51-99db-214b7ea733ba" providerId="ADAL" clId="{31F4F14C-A422-4B52-9DAA-3BCD12D2004E}" dt="2022-08-25T03:21:13.015" v="1926" actId="1076"/>
          <ac:spMkLst>
            <pc:docMk/>
            <pc:sldMk cId="2635859500" sldId="912"/>
            <ac:spMk id="5" creationId="{194CF47E-ABD9-4C0E-AEEE-B9FF569C1C57}"/>
          </ac:spMkLst>
        </pc:spChg>
        <pc:spChg chg="add mod">
          <ac:chgData name="Coleman Jr., Marcus" userId="28b8a3bb-b186-4d51-99db-214b7ea733ba" providerId="ADAL" clId="{31F4F14C-A422-4B52-9DAA-3BCD12D2004E}" dt="2022-08-25T03:21:50.339" v="1941" actId="20577"/>
          <ac:spMkLst>
            <pc:docMk/>
            <pc:sldMk cId="2635859500" sldId="912"/>
            <ac:spMk id="7" creationId="{A731B85F-F4DF-4BCA-A9CD-EB7C647FAC5B}"/>
          </ac:spMkLst>
        </pc:spChg>
        <pc:spChg chg="add del mod ord">
          <ac:chgData name="Coleman Jr., Marcus" userId="28b8a3bb-b186-4d51-99db-214b7ea733ba" providerId="ADAL" clId="{31F4F14C-A422-4B52-9DAA-3BCD12D2004E}" dt="2022-08-25T03:20:45.903" v="1920" actId="478"/>
          <ac:spMkLst>
            <pc:docMk/>
            <pc:sldMk cId="2635859500" sldId="912"/>
            <ac:spMk id="8" creationId="{BCADB577-2F92-4372-BB32-BB60B9825EB8}"/>
          </ac:spMkLst>
        </pc:spChg>
        <pc:spChg chg="add del mod ord">
          <ac:chgData name="Coleman Jr., Marcus" userId="28b8a3bb-b186-4d51-99db-214b7ea733ba" providerId="ADAL" clId="{31F4F14C-A422-4B52-9DAA-3BCD12D2004E}" dt="2022-08-25T03:20:49.734" v="1921" actId="478"/>
          <ac:spMkLst>
            <pc:docMk/>
            <pc:sldMk cId="2635859500" sldId="912"/>
            <ac:spMk id="9" creationId="{78379EC1-7CE4-4E3D-8020-9E16233D2D54}"/>
          </ac:spMkLst>
        </pc:spChg>
        <pc:spChg chg="add del">
          <ac:chgData name="Coleman Jr., Marcus" userId="28b8a3bb-b186-4d51-99db-214b7ea733ba" providerId="ADAL" clId="{31F4F14C-A422-4B52-9DAA-3BCD12D2004E}" dt="2022-08-25T03:29:49.576" v="2135" actId="478"/>
          <ac:spMkLst>
            <pc:docMk/>
            <pc:sldMk cId="2635859500" sldId="912"/>
            <ac:spMk id="10" creationId="{90CED5E6-E0E0-4678-9A1A-051D335850C9}"/>
          </ac:spMkLst>
        </pc:spChg>
        <pc:spChg chg="add mod">
          <ac:chgData name="Coleman Jr., Marcus" userId="28b8a3bb-b186-4d51-99db-214b7ea733ba" providerId="ADAL" clId="{31F4F14C-A422-4B52-9DAA-3BCD12D2004E}" dt="2022-08-25T03:31:33.622" v="2209" actId="1076"/>
          <ac:spMkLst>
            <pc:docMk/>
            <pc:sldMk cId="2635859500" sldId="912"/>
            <ac:spMk id="13" creationId="{1E721905-6C6D-4841-8F2E-94380C59F9E1}"/>
          </ac:spMkLst>
        </pc:spChg>
        <pc:picChg chg="add mod">
          <ac:chgData name="Coleman Jr., Marcus" userId="28b8a3bb-b186-4d51-99db-214b7ea733ba" providerId="ADAL" clId="{31F4F14C-A422-4B52-9DAA-3BCD12D2004E}" dt="2022-08-25T03:20:55.872" v="1923" actId="1076"/>
          <ac:picMkLst>
            <pc:docMk/>
            <pc:sldMk cId="2635859500" sldId="912"/>
            <ac:picMk id="4" creationId="{E4327871-09D0-43D3-99D7-0BC0EB792848}"/>
          </ac:picMkLst>
        </pc:picChg>
        <pc:picChg chg="add mod">
          <ac:chgData name="Coleman Jr., Marcus" userId="28b8a3bb-b186-4d51-99db-214b7ea733ba" providerId="ADAL" clId="{31F4F14C-A422-4B52-9DAA-3BCD12D2004E}" dt="2022-08-25T03:21:18.830" v="1927" actId="1076"/>
          <ac:picMkLst>
            <pc:docMk/>
            <pc:sldMk cId="2635859500" sldId="912"/>
            <ac:picMk id="6" creationId="{EB2C2EEA-CEB8-4B5A-98C3-EB94FF000018}"/>
          </ac:picMkLst>
        </pc:picChg>
        <pc:picChg chg="add del">
          <ac:chgData name="Coleman Jr., Marcus" userId="28b8a3bb-b186-4d51-99db-214b7ea733ba" providerId="ADAL" clId="{31F4F14C-A422-4B52-9DAA-3BCD12D2004E}" dt="2022-08-25T03:29:49.576" v="2135" actId="478"/>
          <ac:picMkLst>
            <pc:docMk/>
            <pc:sldMk cId="2635859500" sldId="912"/>
            <ac:picMk id="4098" creationId="{E7DFA2F0-2895-45A6-AA8E-FAD905379739}"/>
          </ac:picMkLst>
        </pc:picChg>
      </pc:sldChg>
      <pc:sldChg chg="addSp delSp modSp new mod ord">
        <pc:chgData name="Coleman Jr., Marcus" userId="28b8a3bb-b186-4d51-99db-214b7ea733ba" providerId="ADAL" clId="{31F4F14C-A422-4B52-9DAA-3BCD12D2004E}" dt="2022-08-25T03:44:37.901" v="2427" actId="1076"/>
        <pc:sldMkLst>
          <pc:docMk/>
          <pc:sldMk cId="3959922497" sldId="913"/>
        </pc:sldMkLst>
        <pc:spChg chg="del">
          <ac:chgData name="Coleman Jr., Marcus" userId="28b8a3bb-b186-4d51-99db-214b7ea733ba" providerId="ADAL" clId="{31F4F14C-A422-4B52-9DAA-3BCD12D2004E}" dt="2022-08-25T02:55:54.897" v="742" actId="478"/>
          <ac:spMkLst>
            <pc:docMk/>
            <pc:sldMk cId="3959922497" sldId="913"/>
            <ac:spMk id="2" creationId="{96D1C1A5-3207-4DA3-8CD9-67D4F13DB41F}"/>
          </ac:spMkLst>
        </pc:spChg>
        <pc:spChg chg="mod">
          <ac:chgData name="Coleman Jr., Marcus" userId="28b8a3bb-b186-4d51-99db-214b7ea733ba" providerId="ADAL" clId="{31F4F14C-A422-4B52-9DAA-3BCD12D2004E}" dt="2022-08-25T02:54:18.205" v="719" actId="20577"/>
          <ac:spMkLst>
            <pc:docMk/>
            <pc:sldMk cId="3959922497" sldId="913"/>
            <ac:spMk id="3" creationId="{AC48FACB-4E99-487F-814A-A3308D6AF18F}"/>
          </ac:spMkLst>
        </pc:spChg>
        <pc:spChg chg="add mod">
          <ac:chgData name="Coleman Jr., Marcus" userId="28b8a3bb-b186-4d51-99db-214b7ea733ba" providerId="ADAL" clId="{31F4F14C-A422-4B52-9DAA-3BCD12D2004E}" dt="2022-08-25T03:44:37.901" v="2427" actId="1076"/>
          <ac:spMkLst>
            <pc:docMk/>
            <pc:sldMk cId="3959922497" sldId="913"/>
            <ac:spMk id="7" creationId="{79FF25B3-212C-42C7-BEF2-42BCEC9C8601}"/>
          </ac:spMkLst>
        </pc:spChg>
        <pc:spChg chg="add mod">
          <ac:chgData name="Coleman Jr., Marcus" userId="28b8a3bb-b186-4d51-99db-214b7ea733ba" providerId="ADAL" clId="{31F4F14C-A422-4B52-9DAA-3BCD12D2004E}" dt="2022-08-25T03:00:06.316" v="793"/>
          <ac:spMkLst>
            <pc:docMk/>
            <pc:sldMk cId="3959922497" sldId="913"/>
            <ac:spMk id="9" creationId="{D349B1A9-3581-4958-B100-43D389F2185E}"/>
          </ac:spMkLst>
        </pc:spChg>
        <pc:picChg chg="add mod modCrop">
          <ac:chgData name="Coleman Jr., Marcus" userId="28b8a3bb-b186-4d51-99db-214b7ea733ba" providerId="ADAL" clId="{31F4F14C-A422-4B52-9DAA-3BCD12D2004E}" dt="2022-08-25T03:44:31.804" v="2426" actId="732"/>
          <ac:picMkLst>
            <pc:docMk/>
            <pc:sldMk cId="3959922497" sldId="913"/>
            <ac:picMk id="6" creationId="{3866549B-6420-412A-9E1D-13F29932E663}"/>
          </ac:picMkLst>
        </pc:picChg>
      </pc:sldChg>
      <pc:sldChg chg="addSp modSp new mod ord">
        <pc:chgData name="Coleman Jr., Marcus" userId="28b8a3bb-b186-4d51-99db-214b7ea733ba" providerId="ADAL" clId="{31F4F14C-A422-4B52-9DAA-3BCD12D2004E}" dt="2022-08-25T03:43:39.933" v="2423" actId="1076"/>
        <pc:sldMkLst>
          <pc:docMk/>
          <pc:sldMk cId="1974053664" sldId="914"/>
        </pc:sldMkLst>
        <pc:spChg chg="mod">
          <ac:chgData name="Coleman Jr., Marcus" userId="28b8a3bb-b186-4d51-99db-214b7ea733ba" providerId="ADAL" clId="{31F4F14C-A422-4B52-9DAA-3BCD12D2004E}" dt="2022-08-25T03:43:39.933" v="2423" actId="1076"/>
          <ac:spMkLst>
            <pc:docMk/>
            <pc:sldMk cId="1974053664" sldId="914"/>
            <ac:spMk id="2" creationId="{093A7855-9BAB-40F8-9EA2-C1E29389200F}"/>
          </ac:spMkLst>
        </pc:spChg>
        <pc:spChg chg="mod">
          <ac:chgData name="Coleman Jr., Marcus" userId="28b8a3bb-b186-4d51-99db-214b7ea733ba" providerId="ADAL" clId="{31F4F14C-A422-4B52-9DAA-3BCD12D2004E}" dt="2022-08-25T03:01:16.163" v="849" actId="20577"/>
          <ac:spMkLst>
            <pc:docMk/>
            <pc:sldMk cId="1974053664" sldId="914"/>
            <ac:spMk id="3" creationId="{7472C5FF-2908-4928-BCF6-D17F8F7DFDCC}"/>
          </ac:spMkLst>
        </pc:spChg>
        <pc:picChg chg="add mod">
          <ac:chgData name="Coleman Jr., Marcus" userId="28b8a3bb-b186-4d51-99db-214b7ea733ba" providerId="ADAL" clId="{31F4F14C-A422-4B52-9DAA-3BCD12D2004E}" dt="2022-08-25T03:04:46.291" v="876" actId="1076"/>
          <ac:picMkLst>
            <pc:docMk/>
            <pc:sldMk cId="1974053664" sldId="914"/>
            <ac:picMk id="2050" creationId="{087B1942-7CE9-4243-8D59-1B13AA7FDCD2}"/>
          </ac:picMkLst>
        </pc:picChg>
        <pc:picChg chg="add mod">
          <ac:chgData name="Coleman Jr., Marcus" userId="28b8a3bb-b186-4d51-99db-214b7ea733ba" providerId="ADAL" clId="{31F4F14C-A422-4B52-9DAA-3BCD12D2004E}" dt="2022-08-25T03:04:43.935" v="875" actId="1076"/>
          <ac:picMkLst>
            <pc:docMk/>
            <pc:sldMk cId="1974053664" sldId="914"/>
            <ac:picMk id="2052" creationId="{2D8C819E-B2BD-438E-86DE-3D9DA281D185}"/>
          </ac:picMkLst>
        </pc:picChg>
      </pc:sldChg>
      <pc:sldChg chg="addSp delSp modSp new mod">
        <pc:chgData name="Coleman Jr., Marcus" userId="28b8a3bb-b186-4d51-99db-214b7ea733ba" providerId="ADAL" clId="{31F4F14C-A422-4B52-9DAA-3BCD12D2004E}" dt="2022-08-25T03:16:30.584" v="1865" actId="20577"/>
        <pc:sldMkLst>
          <pc:docMk/>
          <pc:sldMk cId="3149735119" sldId="915"/>
        </pc:sldMkLst>
        <pc:spChg chg="del">
          <ac:chgData name="Coleman Jr., Marcus" userId="28b8a3bb-b186-4d51-99db-214b7ea733ba" providerId="ADAL" clId="{31F4F14C-A422-4B52-9DAA-3BCD12D2004E}" dt="2022-08-25T03:06:15.039" v="903" actId="3680"/>
          <ac:spMkLst>
            <pc:docMk/>
            <pc:sldMk cId="3149735119" sldId="915"/>
            <ac:spMk id="2" creationId="{5467DF38-B06F-489D-937A-CBEE7B835F38}"/>
          </ac:spMkLst>
        </pc:spChg>
        <pc:spChg chg="mod">
          <ac:chgData name="Coleman Jr., Marcus" userId="28b8a3bb-b186-4d51-99db-214b7ea733ba" providerId="ADAL" clId="{31F4F14C-A422-4B52-9DAA-3BCD12D2004E}" dt="2022-08-25T03:06:02.903" v="902" actId="20577"/>
          <ac:spMkLst>
            <pc:docMk/>
            <pc:sldMk cId="3149735119" sldId="915"/>
            <ac:spMk id="3" creationId="{36C1D237-8FEC-41D9-9944-A1EF0F760A29}"/>
          </ac:spMkLst>
        </pc:spChg>
        <pc:graphicFrameChg chg="add mod ord modGraphic">
          <ac:chgData name="Coleman Jr., Marcus" userId="28b8a3bb-b186-4d51-99db-214b7ea733ba" providerId="ADAL" clId="{31F4F14C-A422-4B52-9DAA-3BCD12D2004E}" dt="2022-08-25T03:16:30.584" v="1865" actId="20577"/>
          <ac:graphicFrameMkLst>
            <pc:docMk/>
            <pc:sldMk cId="3149735119" sldId="915"/>
            <ac:graphicFrameMk id="5" creationId="{5C534F5D-20F1-42E9-B9B6-099A7B9A9F39}"/>
          </ac:graphicFrameMkLst>
        </pc:graphicFrameChg>
      </pc:sldChg>
      <pc:sldChg chg="addSp modSp new mod">
        <pc:chgData name="Coleman Jr., Marcus" userId="28b8a3bb-b186-4d51-99db-214b7ea733ba" providerId="ADAL" clId="{31F4F14C-A422-4B52-9DAA-3BCD12D2004E}" dt="2022-08-25T03:18:00.006" v="1876" actId="14100"/>
        <pc:sldMkLst>
          <pc:docMk/>
          <pc:sldMk cId="40345801" sldId="916"/>
        </pc:sldMkLst>
        <pc:spChg chg="mod">
          <ac:chgData name="Coleman Jr., Marcus" userId="28b8a3bb-b186-4d51-99db-214b7ea733ba" providerId="ADAL" clId="{31F4F14C-A422-4B52-9DAA-3BCD12D2004E}" dt="2022-08-25T03:18:00.006" v="1876" actId="14100"/>
          <ac:spMkLst>
            <pc:docMk/>
            <pc:sldMk cId="40345801" sldId="916"/>
            <ac:spMk id="2" creationId="{CD514D1A-24B3-4E4A-BBA5-91F749F93748}"/>
          </ac:spMkLst>
        </pc:spChg>
        <pc:spChg chg="mod">
          <ac:chgData name="Coleman Jr., Marcus" userId="28b8a3bb-b186-4d51-99db-214b7ea733ba" providerId="ADAL" clId="{31F4F14C-A422-4B52-9DAA-3BCD12D2004E}" dt="2022-08-25T03:13:58.691" v="1700" actId="313"/>
          <ac:spMkLst>
            <pc:docMk/>
            <pc:sldMk cId="40345801" sldId="916"/>
            <ac:spMk id="3" creationId="{E82FC559-0F65-4AD1-B46C-BE5447B6797D}"/>
          </ac:spMkLst>
        </pc:spChg>
        <pc:picChg chg="add mod">
          <ac:chgData name="Coleman Jr., Marcus" userId="28b8a3bb-b186-4d51-99db-214b7ea733ba" providerId="ADAL" clId="{31F4F14C-A422-4B52-9DAA-3BCD12D2004E}" dt="2022-08-25T03:17:55.568" v="1875" actId="1076"/>
          <ac:picMkLst>
            <pc:docMk/>
            <pc:sldMk cId="40345801" sldId="916"/>
            <ac:picMk id="3074" creationId="{E8E5EC35-4BF4-401D-B558-54827554DEC6}"/>
          </ac:picMkLst>
        </pc:picChg>
      </pc:sldChg>
      <pc:sldChg chg="addSp delSp modSp new mod">
        <pc:chgData name="Coleman Jr., Marcus" userId="28b8a3bb-b186-4d51-99db-214b7ea733ba" providerId="ADAL" clId="{31F4F14C-A422-4B52-9DAA-3BCD12D2004E}" dt="2022-08-25T03:44:57.645" v="2429" actId="478"/>
        <pc:sldMkLst>
          <pc:docMk/>
          <pc:sldMk cId="2770899171" sldId="917"/>
        </pc:sldMkLst>
        <pc:spChg chg="mod">
          <ac:chgData name="Coleman Jr., Marcus" userId="28b8a3bb-b186-4d51-99db-214b7ea733ba" providerId="ADAL" clId="{31F4F14C-A422-4B52-9DAA-3BCD12D2004E}" dt="2022-08-25T03:26:27.670" v="2046" actId="1076"/>
          <ac:spMkLst>
            <pc:docMk/>
            <pc:sldMk cId="2770899171" sldId="917"/>
            <ac:spMk id="2" creationId="{2C87F1BF-7EB8-4A58-9AE9-027E598B2843}"/>
          </ac:spMkLst>
        </pc:spChg>
        <pc:spChg chg="mod">
          <ac:chgData name="Coleman Jr., Marcus" userId="28b8a3bb-b186-4d51-99db-214b7ea733ba" providerId="ADAL" clId="{31F4F14C-A422-4B52-9DAA-3BCD12D2004E}" dt="2022-08-25T03:27:27.858" v="2133" actId="20577"/>
          <ac:spMkLst>
            <pc:docMk/>
            <pc:sldMk cId="2770899171" sldId="917"/>
            <ac:spMk id="3" creationId="{6CFBC21F-1269-4CB7-8134-E3CA97AEE653}"/>
          </ac:spMkLst>
        </pc:spChg>
        <pc:spChg chg="add mod">
          <ac:chgData name="Coleman Jr., Marcus" userId="28b8a3bb-b186-4d51-99db-214b7ea733ba" providerId="ADAL" clId="{31F4F14C-A422-4B52-9DAA-3BCD12D2004E}" dt="2022-08-25T03:27:10.300" v="2073" actId="1076"/>
          <ac:spMkLst>
            <pc:docMk/>
            <pc:sldMk cId="2770899171" sldId="917"/>
            <ac:spMk id="6" creationId="{31A37D33-BB9C-4969-9A91-3B9F51019687}"/>
          </ac:spMkLst>
        </pc:spChg>
        <pc:graphicFrameChg chg="add del modGraphic">
          <ac:chgData name="Coleman Jr., Marcus" userId="28b8a3bb-b186-4d51-99db-214b7ea733ba" providerId="ADAL" clId="{31F4F14C-A422-4B52-9DAA-3BCD12D2004E}" dt="2022-08-25T03:44:57.645" v="2429" actId="478"/>
          <ac:graphicFrameMkLst>
            <pc:docMk/>
            <pc:sldMk cId="2770899171" sldId="917"/>
            <ac:graphicFrameMk id="8" creationId="{A95ADD3E-B4D7-43DE-93C4-33405668CD26}"/>
          </ac:graphicFrameMkLst>
        </pc:graphicFrameChg>
      </pc:sldChg>
      <pc:sldMasterChg chg="delSldLayout modSldLayout">
        <pc:chgData name="Coleman Jr., Marcus" userId="28b8a3bb-b186-4d51-99db-214b7ea733ba" providerId="ADAL" clId="{31F4F14C-A422-4B52-9DAA-3BCD12D2004E}" dt="2022-08-25T03:44:07.340" v="2425" actId="1076"/>
        <pc:sldMasterMkLst>
          <pc:docMk/>
          <pc:sldMasterMk cId="653636983" sldId="2147483648"/>
        </pc:sldMasterMkLst>
        <pc:sldLayoutChg chg="addSp delSp modSp mod">
          <pc:chgData name="Coleman Jr., Marcus" userId="28b8a3bb-b186-4d51-99db-214b7ea733ba" providerId="ADAL" clId="{31F4F14C-A422-4B52-9DAA-3BCD12D2004E}" dt="2022-08-25T03:44:07.340" v="2425" actId="1076"/>
          <pc:sldLayoutMkLst>
            <pc:docMk/>
            <pc:sldMasterMk cId="653636983" sldId="2147483648"/>
            <pc:sldLayoutMk cId="311397461" sldId="2147483650"/>
          </pc:sldLayoutMkLst>
          <pc:spChg chg="mod">
            <ac:chgData name="Coleman Jr., Marcus" userId="28b8a3bb-b186-4d51-99db-214b7ea733ba" providerId="ADAL" clId="{31F4F14C-A422-4B52-9DAA-3BCD12D2004E}" dt="2022-08-25T03:33:38.205" v="2230" actId="20577"/>
            <ac:spMkLst>
              <pc:docMk/>
              <pc:sldMasterMk cId="653636983" sldId="2147483648"/>
              <pc:sldLayoutMk cId="311397461" sldId="2147483650"/>
              <ac:spMk id="15" creationId="{DD99A83E-845A-484A-843A-24FDEA183558}"/>
            </ac:spMkLst>
          </pc:spChg>
          <pc:picChg chg="del">
            <ac:chgData name="Coleman Jr., Marcus" userId="28b8a3bb-b186-4d51-99db-214b7ea733ba" providerId="ADAL" clId="{31F4F14C-A422-4B52-9DAA-3BCD12D2004E}" dt="2022-08-25T03:31:54.082" v="2211" actId="478"/>
            <ac:picMkLst>
              <pc:docMk/>
              <pc:sldMasterMk cId="653636983" sldId="2147483648"/>
              <pc:sldLayoutMk cId="311397461" sldId="2147483650"/>
              <ac:picMk id="3" creationId="{818619E4-EB49-D04C-9F79-4BB3758FD4C9}"/>
            </ac:picMkLst>
          </pc:picChg>
          <pc:picChg chg="add mod">
            <ac:chgData name="Coleman Jr., Marcus" userId="28b8a3bb-b186-4d51-99db-214b7ea733ba" providerId="ADAL" clId="{31F4F14C-A422-4B52-9DAA-3BCD12D2004E}" dt="2022-08-25T03:44:07.340" v="2425" actId="1076"/>
            <ac:picMkLst>
              <pc:docMk/>
              <pc:sldMasterMk cId="653636983" sldId="2147483648"/>
              <pc:sldLayoutMk cId="311397461" sldId="2147483650"/>
              <ac:picMk id="7" creationId="{E50D2CE6-D47B-4811-AFC2-819364357093}"/>
            </ac:picMkLst>
          </pc:picChg>
        </pc:sldLayoutChg>
        <pc:sldLayoutChg chg="del">
          <pc:chgData name="Coleman Jr., Marcus" userId="28b8a3bb-b186-4d51-99db-214b7ea733ba" providerId="ADAL" clId="{31F4F14C-A422-4B52-9DAA-3BCD12D2004E}" dt="2022-08-25T03:33:49.540" v="2232" actId="2696"/>
          <pc:sldLayoutMkLst>
            <pc:docMk/>
            <pc:sldMasterMk cId="653636983" sldId="2147483648"/>
            <pc:sldLayoutMk cId="151882129" sldId="2147483651"/>
          </pc:sldLayoutMkLst>
        </pc:sldLayoutChg>
        <pc:sldLayoutChg chg="del">
          <pc:chgData name="Coleman Jr., Marcus" userId="28b8a3bb-b186-4d51-99db-214b7ea733ba" providerId="ADAL" clId="{31F4F14C-A422-4B52-9DAA-3BCD12D2004E}" dt="2022-08-25T03:33:50.436" v="2234" actId="2696"/>
          <pc:sldLayoutMkLst>
            <pc:docMk/>
            <pc:sldMasterMk cId="653636983" sldId="2147483648"/>
            <pc:sldLayoutMk cId="1891941038" sldId="2147483652"/>
          </pc:sldLayoutMkLst>
        </pc:sldLayoutChg>
        <pc:sldLayoutChg chg="del">
          <pc:chgData name="Coleman Jr., Marcus" userId="28b8a3bb-b186-4d51-99db-214b7ea733ba" providerId="ADAL" clId="{31F4F14C-A422-4B52-9DAA-3BCD12D2004E}" dt="2022-08-25T03:33:51.225" v="2238" actId="2696"/>
          <pc:sldLayoutMkLst>
            <pc:docMk/>
            <pc:sldMasterMk cId="653636983" sldId="2147483648"/>
            <pc:sldLayoutMk cId="1460617192" sldId="2147483653"/>
          </pc:sldLayoutMkLst>
        </pc:sldLayoutChg>
        <pc:sldLayoutChg chg="del">
          <pc:chgData name="Coleman Jr., Marcus" userId="28b8a3bb-b186-4d51-99db-214b7ea733ba" providerId="ADAL" clId="{31F4F14C-A422-4B52-9DAA-3BCD12D2004E}" dt="2022-08-25T03:33:51.561" v="2240" actId="2696"/>
          <pc:sldLayoutMkLst>
            <pc:docMk/>
            <pc:sldMasterMk cId="653636983" sldId="2147483648"/>
            <pc:sldLayoutMk cId="3199421114" sldId="2147483654"/>
          </pc:sldLayoutMkLst>
        </pc:sldLayoutChg>
        <pc:sldLayoutChg chg="del">
          <pc:chgData name="Coleman Jr., Marcus" userId="28b8a3bb-b186-4d51-99db-214b7ea733ba" providerId="ADAL" clId="{31F4F14C-A422-4B52-9DAA-3BCD12D2004E}" dt="2022-08-25T03:33:52.141" v="2243" actId="2696"/>
          <pc:sldLayoutMkLst>
            <pc:docMk/>
            <pc:sldMasterMk cId="653636983" sldId="2147483648"/>
            <pc:sldLayoutMk cId="3367621098" sldId="2147483657"/>
          </pc:sldLayoutMkLst>
        </pc:sldLayoutChg>
        <pc:sldLayoutChg chg="del">
          <pc:chgData name="Coleman Jr., Marcus" userId="28b8a3bb-b186-4d51-99db-214b7ea733ba" providerId="ADAL" clId="{31F4F14C-A422-4B52-9DAA-3BCD12D2004E}" dt="2022-08-25T03:33:51.947" v="2242" actId="2696"/>
          <pc:sldLayoutMkLst>
            <pc:docMk/>
            <pc:sldMasterMk cId="653636983" sldId="2147483648"/>
            <pc:sldLayoutMk cId="3441524712" sldId="2147483658"/>
          </pc:sldLayoutMkLst>
        </pc:sldLayoutChg>
        <pc:sldLayoutChg chg="del">
          <pc:chgData name="Coleman Jr., Marcus" userId="28b8a3bb-b186-4d51-99db-214b7ea733ba" providerId="ADAL" clId="{31F4F14C-A422-4B52-9DAA-3BCD12D2004E}" dt="2022-08-25T03:33:51.746" v="2241" actId="2696"/>
          <pc:sldLayoutMkLst>
            <pc:docMk/>
            <pc:sldMasterMk cId="653636983" sldId="2147483648"/>
            <pc:sldLayoutMk cId="3177896320" sldId="2147483659"/>
          </pc:sldLayoutMkLst>
        </pc:sldLayoutChg>
        <pc:sldLayoutChg chg="del">
          <pc:chgData name="Coleman Jr., Marcus" userId="28b8a3bb-b186-4d51-99db-214b7ea733ba" providerId="ADAL" clId="{31F4F14C-A422-4B52-9DAA-3BCD12D2004E}" dt="2022-08-25T03:33:52.464" v="2245" actId="2696"/>
          <pc:sldLayoutMkLst>
            <pc:docMk/>
            <pc:sldMasterMk cId="653636983" sldId="2147483648"/>
            <pc:sldLayoutMk cId="2789156278" sldId="2147483660"/>
          </pc:sldLayoutMkLst>
        </pc:sldLayoutChg>
        <pc:sldLayoutChg chg="del">
          <pc:chgData name="Coleman Jr., Marcus" userId="28b8a3bb-b186-4d51-99db-214b7ea733ba" providerId="ADAL" clId="{31F4F14C-A422-4B52-9DAA-3BCD12D2004E}" dt="2022-08-25T03:33:52.294" v="2244" actId="2696"/>
          <pc:sldLayoutMkLst>
            <pc:docMk/>
            <pc:sldMasterMk cId="653636983" sldId="2147483648"/>
            <pc:sldLayoutMk cId="4101529248" sldId="2147483662"/>
          </pc:sldLayoutMkLst>
        </pc:sldLayoutChg>
        <pc:sldLayoutChg chg="del">
          <pc:chgData name="Coleman Jr., Marcus" userId="28b8a3bb-b186-4d51-99db-214b7ea733ba" providerId="ADAL" clId="{31F4F14C-A422-4B52-9DAA-3BCD12D2004E}" dt="2022-08-25T03:34:03.459" v="2249" actId="2696"/>
          <pc:sldLayoutMkLst>
            <pc:docMk/>
            <pc:sldMasterMk cId="653636983" sldId="2147483648"/>
            <pc:sldLayoutMk cId="949440183" sldId="2147483665"/>
          </pc:sldLayoutMkLst>
        </pc:sldLayoutChg>
        <pc:sldLayoutChg chg="del">
          <pc:chgData name="Coleman Jr., Marcus" userId="28b8a3bb-b186-4d51-99db-214b7ea733ba" providerId="ADAL" clId="{31F4F14C-A422-4B52-9DAA-3BCD12D2004E}" dt="2022-08-25T03:33:59.800" v="2247" actId="2696"/>
          <pc:sldLayoutMkLst>
            <pc:docMk/>
            <pc:sldMasterMk cId="653636983" sldId="2147483648"/>
            <pc:sldLayoutMk cId="67295883" sldId="2147483667"/>
          </pc:sldLayoutMkLst>
        </pc:sldLayoutChg>
        <pc:sldLayoutChg chg="del">
          <pc:chgData name="Coleman Jr., Marcus" userId="28b8a3bb-b186-4d51-99db-214b7ea733ba" providerId="ADAL" clId="{31F4F14C-A422-4B52-9DAA-3BCD12D2004E}" dt="2022-08-25T03:33:50.675" v="2235" actId="2696"/>
          <pc:sldLayoutMkLst>
            <pc:docMk/>
            <pc:sldMasterMk cId="653636983" sldId="2147483648"/>
            <pc:sldLayoutMk cId="1772071352" sldId="2147483668"/>
          </pc:sldLayoutMkLst>
        </pc:sldLayoutChg>
        <pc:sldLayoutChg chg="del">
          <pc:chgData name="Coleman Jr., Marcus" userId="28b8a3bb-b186-4d51-99db-214b7ea733ba" providerId="ADAL" clId="{31F4F14C-A422-4B52-9DAA-3BCD12D2004E}" dt="2022-08-25T03:33:51.392" v="2239" actId="2696"/>
          <pc:sldLayoutMkLst>
            <pc:docMk/>
            <pc:sldMasterMk cId="653636983" sldId="2147483648"/>
            <pc:sldLayoutMk cId="3032822026" sldId="2147483669"/>
          </pc:sldLayoutMkLst>
        </pc:sldLayoutChg>
        <pc:sldLayoutChg chg="del">
          <pc:chgData name="Coleman Jr., Marcus" userId="28b8a3bb-b186-4d51-99db-214b7ea733ba" providerId="ADAL" clId="{31F4F14C-A422-4B52-9DAA-3BCD12D2004E}" dt="2022-08-25T03:33:50.120" v="2233" actId="2696"/>
          <pc:sldLayoutMkLst>
            <pc:docMk/>
            <pc:sldMasterMk cId="653636983" sldId="2147483648"/>
            <pc:sldLayoutMk cId="4033641154" sldId="2147483670"/>
          </pc:sldLayoutMkLst>
        </pc:sldLayoutChg>
        <pc:sldLayoutChg chg="del">
          <pc:chgData name="Coleman Jr., Marcus" userId="28b8a3bb-b186-4d51-99db-214b7ea733ba" providerId="ADAL" clId="{31F4F14C-A422-4B52-9DAA-3BCD12D2004E}" dt="2022-08-25T03:34:01.618" v="2248" actId="2696"/>
          <pc:sldLayoutMkLst>
            <pc:docMk/>
            <pc:sldMasterMk cId="653636983" sldId="2147483648"/>
            <pc:sldLayoutMk cId="3109640269" sldId="2147483671"/>
          </pc:sldLayoutMkLst>
        </pc:sldLayoutChg>
        <pc:sldLayoutChg chg="del">
          <pc:chgData name="Coleman Jr., Marcus" userId="28b8a3bb-b186-4d51-99db-214b7ea733ba" providerId="ADAL" clId="{31F4F14C-A422-4B52-9DAA-3BCD12D2004E}" dt="2022-08-25T03:33:51.022" v="2237" actId="2696"/>
          <pc:sldLayoutMkLst>
            <pc:docMk/>
            <pc:sldMasterMk cId="653636983" sldId="2147483648"/>
            <pc:sldLayoutMk cId="2050593280" sldId="2147483672"/>
          </pc:sldLayoutMkLst>
        </pc:sldLayoutChg>
        <pc:sldLayoutChg chg="del">
          <pc:chgData name="Coleman Jr., Marcus" userId="28b8a3bb-b186-4d51-99db-214b7ea733ba" providerId="ADAL" clId="{31F4F14C-A422-4B52-9DAA-3BCD12D2004E}" dt="2022-08-25T03:33:50.837" v="2236" actId="2696"/>
          <pc:sldLayoutMkLst>
            <pc:docMk/>
            <pc:sldMasterMk cId="653636983" sldId="2147483648"/>
            <pc:sldLayoutMk cId="2554234347" sldId="2147483685"/>
          </pc:sldLayoutMkLst>
        </pc:sldLayoutChg>
        <pc:sldLayoutChg chg="del">
          <pc:chgData name="Coleman Jr., Marcus" userId="28b8a3bb-b186-4d51-99db-214b7ea733ba" providerId="ADAL" clId="{31F4F14C-A422-4B52-9DAA-3BCD12D2004E}" dt="2022-08-25T03:33:52.642" v="2246" actId="2696"/>
          <pc:sldLayoutMkLst>
            <pc:docMk/>
            <pc:sldMasterMk cId="653636983" sldId="2147483648"/>
            <pc:sldLayoutMk cId="829594337" sldId="214748368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6FCA97C3-C405-524D-9CBE-0BC0D8901EF2}" type="datetimeFigureOut">
              <a:rPr lang="en-US" smtClean="0"/>
              <a:t>8/24/2022</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4E3284D-1414-D044-813C-490EC2E121A8}" type="slidenum">
              <a:rPr lang="en-US" smtClean="0"/>
              <a:t>‹#›</a:t>
            </a:fld>
            <a:endParaRPr lang="en-US" dirty="0"/>
          </a:p>
        </p:txBody>
      </p:sp>
    </p:spTree>
    <p:extLst>
      <p:ext uri="{BB962C8B-B14F-4D97-AF65-F5344CB8AC3E}">
        <p14:creationId xmlns:p14="http://schemas.microsoft.com/office/powerpoint/2010/main" val="426534934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111BCE4-DA71-794C-BB20-C7FCCBD5454E}" type="datetimeFigureOut">
              <a:rPr lang="en-US" smtClean="0"/>
              <a:t>8/24/2022</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BAF53EF-993C-FF42-8B62-CEF57763A78D}" type="slidenum">
              <a:rPr lang="en-US" smtClean="0"/>
              <a:t>‹#›</a:t>
            </a:fld>
            <a:endParaRPr lang="en-US" dirty="0"/>
          </a:p>
        </p:txBody>
      </p:sp>
    </p:spTree>
    <p:extLst>
      <p:ext uri="{BB962C8B-B14F-4D97-AF65-F5344CB8AC3E}">
        <p14:creationId xmlns:p14="http://schemas.microsoft.com/office/powerpoint/2010/main" val="223717316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9</a:t>
            </a:fld>
            <a:endParaRPr lang="en-US" dirty="0"/>
          </a:p>
        </p:txBody>
      </p:sp>
    </p:spTree>
    <p:extLst>
      <p:ext uri="{BB962C8B-B14F-4D97-AF65-F5344CB8AC3E}">
        <p14:creationId xmlns:p14="http://schemas.microsoft.com/office/powerpoint/2010/main" val="1726229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005288"/>
        </a:soli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259B2E-2FEF-A64F-8760-8691A70A60E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dirty="0"/>
              <a:t>Divider slide</a:t>
            </a:r>
          </a:p>
        </p:txBody>
      </p:sp>
      <p:sp>
        <p:nvSpPr>
          <p:cNvPr id="9" name="Text Placeholder 5">
            <a:extLst>
              <a:ext uri="{FF2B5EF4-FFF2-40B4-BE49-F238E27FC236}">
                <a16:creationId xmlns:a16="http://schemas.microsoft.com/office/drawing/2014/main" id="{F0C131CE-4E30-DE4B-AB8A-A8FD12FA2819}"/>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dirty="0"/>
              <a:t>Click to edit Master text styles</a:t>
            </a:r>
          </a:p>
        </p:txBody>
      </p:sp>
    </p:spTree>
    <p:extLst>
      <p:ext uri="{BB962C8B-B14F-4D97-AF65-F5344CB8AC3E}">
        <p14:creationId xmlns:p14="http://schemas.microsoft.com/office/powerpoint/2010/main" val="853084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 Placeholder 2"/>
          <p:cNvSpPr>
            <a:spLocks noGrp="1"/>
          </p:cNvSpPr>
          <p:nvPr>
            <p:ph idx="1"/>
          </p:nvPr>
        </p:nvSpPr>
        <p:spPr>
          <a:xfrm>
            <a:off x="738189" y="1524000"/>
            <a:ext cx="10715627" cy="41064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3" name="Title 12">
            <a:extLst>
              <a:ext uri="{FF2B5EF4-FFF2-40B4-BE49-F238E27FC236}">
                <a16:creationId xmlns:a16="http://schemas.microsoft.com/office/drawing/2014/main" id="{C5415B20-894C-9F4F-8C45-42C9CA8DDC43}"/>
              </a:ext>
            </a:extLst>
          </p:cNvPr>
          <p:cNvSpPr>
            <a:spLocks noGrp="1"/>
          </p:cNvSpPr>
          <p:nvPr>
            <p:ph type="title"/>
          </p:nvPr>
        </p:nvSpPr>
        <p:spPr/>
        <p:txBody>
          <a:bodyPr/>
          <a:lstStyle>
            <a:lvl1pPr>
              <a:defRPr>
                <a:solidFill>
                  <a:srgbClr val="005288"/>
                </a:solidFill>
              </a:defRPr>
            </a:lvl1pPr>
          </a:lstStyle>
          <a:p>
            <a:r>
              <a:rPr lang="en-US" dirty="0"/>
              <a:t>Click to edit Master title style</a:t>
            </a:r>
          </a:p>
        </p:txBody>
      </p:sp>
      <p:sp>
        <p:nvSpPr>
          <p:cNvPr id="14" name="Slide Number Placeholder 7">
            <a:extLst>
              <a:ext uri="{FF2B5EF4-FFF2-40B4-BE49-F238E27FC236}">
                <a16:creationId xmlns:a16="http://schemas.microsoft.com/office/drawing/2014/main" id="{A4106D1A-06B2-FC45-A02C-546D1A72DA3A}"/>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sp>
        <p:nvSpPr>
          <p:cNvPr id="15" name="Footer Placeholder 10">
            <a:extLst>
              <a:ext uri="{FF2B5EF4-FFF2-40B4-BE49-F238E27FC236}">
                <a16:creationId xmlns:a16="http://schemas.microsoft.com/office/drawing/2014/main" id="{DD99A83E-845A-484A-843A-24FDEA183558}"/>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0" i="0" dirty="0">
                <a:solidFill>
                  <a:srgbClr val="333333"/>
                </a:solidFill>
                <a:effectLst/>
                <a:latin typeface="Arial" panose="020B0604020202020204" pitchFamily="34" charset="0"/>
              </a:rPr>
              <a:t>HBCU Emergency Management Workforce Consortium</a:t>
            </a:r>
            <a:endParaRPr lang="en-US" dirty="0">
              <a:solidFill>
                <a:srgbClr val="5A5B5D"/>
              </a:solidFill>
            </a:endParaRPr>
          </a:p>
        </p:txBody>
      </p:sp>
      <p:pic>
        <p:nvPicPr>
          <p:cNvPr id="7" name="Picture 2" descr="HBCU">
            <a:extLst>
              <a:ext uri="{FF2B5EF4-FFF2-40B4-BE49-F238E27FC236}">
                <a16:creationId xmlns:a16="http://schemas.microsoft.com/office/drawing/2014/main" id="{E50D2CE6-D47B-4811-AFC2-819364357093}"/>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177"/>
          <a:stretch/>
        </p:blipFill>
        <p:spPr bwMode="auto">
          <a:xfrm>
            <a:off x="212786" y="5683299"/>
            <a:ext cx="1681969" cy="980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97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705FD-636F-43DF-9CE7-3B0E183404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9F659D-46FA-4301-9838-15559DA43E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B0EAC7-AD05-4605-B987-6051B69B9BA0}"/>
              </a:ext>
            </a:extLst>
          </p:cNvPr>
          <p:cNvSpPr>
            <a:spLocks noGrp="1"/>
          </p:cNvSpPr>
          <p:nvPr>
            <p:ph type="dt" sz="half" idx="10"/>
          </p:nvPr>
        </p:nvSpPr>
        <p:spPr/>
        <p:txBody>
          <a:bodyPr/>
          <a:lstStyle/>
          <a:p>
            <a:fld id="{78B8A6B5-7150-4FEB-9B71-B1AF00AB7315}" type="datetimeFigureOut">
              <a:rPr lang="en-US" smtClean="0"/>
              <a:t>8/24/2022</a:t>
            </a:fld>
            <a:endParaRPr lang="en-US" dirty="0"/>
          </a:p>
        </p:txBody>
      </p:sp>
      <p:sp>
        <p:nvSpPr>
          <p:cNvPr id="5" name="Footer Placeholder 4">
            <a:extLst>
              <a:ext uri="{FF2B5EF4-FFF2-40B4-BE49-F238E27FC236}">
                <a16:creationId xmlns:a16="http://schemas.microsoft.com/office/drawing/2014/main" id="{BDF8218A-A446-4060-A9BF-5E4010431B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31C589F-C30B-4646-96DE-714FCC276E5B}"/>
              </a:ext>
            </a:extLst>
          </p:cNvPr>
          <p:cNvSpPr>
            <a:spLocks noGrp="1"/>
          </p:cNvSpPr>
          <p:nvPr>
            <p:ph type="sldNum" sz="quarter" idx="12"/>
          </p:nvPr>
        </p:nvSpPr>
        <p:spPr/>
        <p:txBody>
          <a:bodyPr/>
          <a:lstStyle/>
          <a:p>
            <a:fld id="{2C82D7D8-1673-438B-9D42-BE11A3C18D42}" type="slidenum">
              <a:rPr lang="en-US" smtClean="0"/>
              <a:t>‹#›</a:t>
            </a:fld>
            <a:endParaRPr lang="en-US" dirty="0"/>
          </a:p>
        </p:txBody>
      </p:sp>
    </p:spTree>
    <p:extLst>
      <p:ext uri="{BB962C8B-B14F-4D97-AF65-F5344CB8AC3E}">
        <p14:creationId xmlns:p14="http://schemas.microsoft.com/office/powerpoint/2010/main" val="4217140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F1CE3-1FE4-491C-8A63-7D2DD20775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BB3AB-8949-46A5-AFD6-48AF0C63A0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098238-7589-414E-845B-5DA5DAF5B8F6}"/>
              </a:ext>
            </a:extLst>
          </p:cNvPr>
          <p:cNvSpPr>
            <a:spLocks noGrp="1"/>
          </p:cNvSpPr>
          <p:nvPr>
            <p:ph type="dt" sz="half" idx="10"/>
          </p:nvPr>
        </p:nvSpPr>
        <p:spPr/>
        <p:txBody>
          <a:bodyPr/>
          <a:lstStyle/>
          <a:p>
            <a:fld id="{78B8A6B5-7150-4FEB-9B71-B1AF00AB7315}" type="datetimeFigureOut">
              <a:rPr lang="en-US" smtClean="0"/>
              <a:t>8/24/2022</a:t>
            </a:fld>
            <a:endParaRPr lang="en-US" dirty="0"/>
          </a:p>
        </p:txBody>
      </p:sp>
      <p:sp>
        <p:nvSpPr>
          <p:cNvPr id="5" name="Footer Placeholder 4">
            <a:extLst>
              <a:ext uri="{FF2B5EF4-FFF2-40B4-BE49-F238E27FC236}">
                <a16:creationId xmlns:a16="http://schemas.microsoft.com/office/drawing/2014/main" id="{554431A7-BC73-4521-B4C1-20D952478D9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E0419E-E783-4321-A96A-1C82092CE7B2}"/>
              </a:ext>
            </a:extLst>
          </p:cNvPr>
          <p:cNvSpPr>
            <a:spLocks noGrp="1"/>
          </p:cNvSpPr>
          <p:nvPr>
            <p:ph type="sldNum" sz="quarter" idx="12"/>
          </p:nvPr>
        </p:nvSpPr>
        <p:spPr/>
        <p:txBody>
          <a:bodyPr/>
          <a:lstStyle/>
          <a:p>
            <a:fld id="{2C82D7D8-1673-438B-9D42-BE11A3C18D42}" type="slidenum">
              <a:rPr lang="en-US" smtClean="0"/>
              <a:t>‹#›</a:t>
            </a:fld>
            <a:endParaRPr lang="en-US" dirty="0"/>
          </a:p>
        </p:txBody>
      </p:sp>
    </p:spTree>
    <p:extLst>
      <p:ext uri="{BB962C8B-B14F-4D97-AF65-F5344CB8AC3E}">
        <p14:creationId xmlns:p14="http://schemas.microsoft.com/office/powerpoint/2010/main" val="1909166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70DB9-7E7C-4BD3-AC83-8C5C7FD2C3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722A01-A90A-4FC7-AD20-1A02494511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016BC6-D905-46CD-87BA-841806BAF654}"/>
              </a:ext>
            </a:extLst>
          </p:cNvPr>
          <p:cNvSpPr>
            <a:spLocks noGrp="1"/>
          </p:cNvSpPr>
          <p:nvPr>
            <p:ph type="dt" sz="half" idx="10"/>
          </p:nvPr>
        </p:nvSpPr>
        <p:spPr/>
        <p:txBody>
          <a:bodyPr/>
          <a:lstStyle/>
          <a:p>
            <a:fld id="{78B8A6B5-7150-4FEB-9B71-B1AF00AB7315}" type="datetimeFigureOut">
              <a:rPr lang="en-US" smtClean="0"/>
              <a:t>8/24/2022</a:t>
            </a:fld>
            <a:endParaRPr lang="en-US" dirty="0"/>
          </a:p>
        </p:txBody>
      </p:sp>
      <p:sp>
        <p:nvSpPr>
          <p:cNvPr id="5" name="Footer Placeholder 4">
            <a:extLst>
              <a:ext uri="{FF2B5EF4-FFF2-40B4-BE49-F238E27FC236}">
                <a16:creationId xmlns:a16="http://schemas.microsoft.com/office/drawing/2014/main" id="{8253E9E2-063D-4A2F-B884-AC1D475708A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350BFE0-AD9C-427E-8986-E486699C8A9A}"/>
              </a:ext>
            </a:extLst>
          </p:cNvPr>
          <p:cNvSpPr>
            <a:spLocks noGrp="1"/>
          </p:cNvSpPr>
          <p:nvPr>
            <p:ph type="sldNum" sz="quarter" idx="12"/>
          </p:nvPr>
        </p:nvSpPr>
        <p:spPr/>
        <p:txBody>
          <a:bodyPr/>
          <a:lstStyle/>
          <a:p>
            <a:fld id="{2C82D7D8-1673-438B-9D42-BE11A3C18D42}" type="slidenum">
              <a:rPr lang="en-US" smtClean="0"/>
              <a:t>‹#›</a:t>
            </a:fld>
            <a:endParaRPr lang="en-US" dirty="0"/>
          </a:p>
        </p:txBody>
      </p:sp>
    </p:spTree>
    <p:extLst>
      <p:ext uri="{BB962C8B-B14F-4D97-AF65-F5344CB8AC3E}">
        <p14:creationId xmlns:p14="http://schemas.microsoft.com/office/powerpoint/2010/main" val="3022057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EE4E3-6C23-4E59-B6F8-693B566165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C68925-9691-40E2-AD9F-F7B1B5C798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F72378-7C95-4EF9-9563-551B60DA88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D84F78-73C1-439E-AE4D-C89E9D3FBA20}"/>
              </a:ext>
            </a:extLst>
          </p:cNvPr>
          <p:cNvSpPr>
            <a:spLocks noGrp="1"/>
          </p:cNvSpPr>
          <p:nvPr>
            <p:ph type="dt" sz="half" idx="10"/>
          </p:nvPr>
        </p:nvSpPr>
        <p:spPr/>
        <p:txBody>
          <a:bodyPr/>
          <a:lstStyle/>
          <a:p>
            <a:fld id="{78B8A6B5-7150-4FEB-9B71-B1AF00AB7315}" type="datetimeFigureOut">
              <a:rPr lang="en-US" smtClean="0"/>
              <a:t>8/24/2022</a:t>
            </a:fld>
            <a:endParaRPr lang="en-US" dirty="0"/>
          </a:p>
        </p:txBody>
      </p:sp>
      <p:sp>
        <p:nvSpPr>
          <p:cNvPr id="6" name="Footer Placeholder 5">
            <a:extLst>
              <a:ext uri="{FF2B5EF4-FFF2-40B4-BE49-F238E27FC236}">
                <a16:creationId xmlns:a16="http://schemas.microsoft.com/office/drawing/2014/main" id="{EDE98179-0267-4EEC-8260-F2304CA209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2D758BF-FF07-4CC5-8EDA-5BDA7CAC53C0}"/>
              </a:ext>
            </a:extLst>
          </p:cNvPr>
          <p:cNvSpPr>
            <a:spLocks noGrp="1"/>
          </p:cNvSpPr>
          <p:nvPr>
            <p:ph type="sldNum" sz="quarter" idx="12"/>
          </p:nvPr>
        </p:nvSpPr>
        <p:spPr/>
        <p:txBody>
          <a:bodyPr/>
          <a:lstStyle/>
          <a:p>
            <a:fld id="{2C82D7D8-1673-438B-9D42-BE11A3C18D42}" type="slidenum">
              <a:rPr lang="en-US" smtClean="0"/>
              <a:t>‹#›</a:t>
            </a:fld>
            <a:endParaRPr lang="en-US" dirty="0"/>
          </a:p>
        </p:txBody>
      </p:sp>
    </p:spTree>
    <p:extLst>
      <p:ext uri="{BB962C8B-B14F-4D97-AF65-F5344CB8AC3E}">
        <p14:creationId xmlns:p14="http://schemas.microsoft.com/office/powerpoint/2010/main" val="87123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8E9AF-6499-46BB-9EBE-8EDB0C3243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4C3422-F98D-4F5C-8DE4-68F0DB6400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1C19AA-0104-41B3-B693-BDA29C0FA5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025EDA-3D29-4B64-995A-4C48FE2CC3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D0CD1D-2567-4115-9553-3F63908C81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05C230B-0B33-43BD-A819-C2EBD942C429}"/>
              </a:ext>
            </a:extLst>
          </p:cNvPr>
          <p:cNvSpPr>
            <a:spLocks noGrp="1"/>
          </p:cNvSpPr>
          <p:nvPr>
            <p:ph type="dt" sz="half" idx="10"/>
          </p:nvPr>
        </p:nvSpPr>
        <p:spPr/>
        <p:txBody>
          <a:bodyPr/>
          <a:lstStyle/>
          <a:p>
            <a:fld id="{78B8A6B5-7150-4FEB-9B71-B1AF00AB7315}" type="datetimeFigureOut">
              <a:rPr lang="en-US" smtClean="0"/>
              <a:t>8/24/2022</a:t>
            </a:fld>
            <a:endParaRPr lang="en-US" dirty="0"/>
          </a:p>
        </p:txBody>
      </p:sp>
      <p:sp>
        <p:nvSpPr>
          <p:cNvPr id="8" name="Footer Placeholder 7">
            <a:extLst>
              <a:ext uri="{FF2B5EF4-FFF2-40B4-BE49-F238E27FC236}">
                <a16:creationId xmlns:a16="http://schemas.microsoft.com/office/drawing/2014/main" id="{E1452D19-C350-4727-84FE-13F960F2020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282D289-2321-4997-9555-2469E68E9D3D}"/>
              </a:ext>
            </a:extLst>
          </p:cNvPr>
          <p:cNvSpPr>
            <a:spLocks noGrp="1"/>
          </p:cNvSpPr>
          <p:nvPr>
            <p:ph type="sldNum" sz="quarter" idx="12"/>
          </p:nvPr>
        </p:nvSpPr>
        <p:spPr/>
        <p:txBody>
          <a:bodyPr/>
          <a:lstStyle/>
          <a:p>
            <a:fld id="{2C82D7D8-1673-438B-9D42-BE11A3C18D42}" type="slidenum">
              <a:rPr lang="en-US" smtClean="0"/>
              <a:t>‹#›</a:t>
            </a:fld>
            <a:endParaRPr lang="en-US" dirty="0"/>
          </a:p>
        </p:txBody>
      </p:sp>
    </p:spTree>
    <p:extLst>
      <p:ext uri="{BB962C8B-B14F-4D97-AF65-F5344CB8AC3E}">
        <p14:creationId xmlns:p14="http://schemas.microsoft.com/office/powerpoint/2010/main" val="127980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D53B7-6B91-444E-B95C-61E508F21E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314A75-11C7-4366-A2EE-43C4FBED9BD6}"/>
              </a:ext>
            </a:extLst>
          </p:cNvPr>
          <p:cNvSpPr>
            <a:spLocks noGrp="1"/>
          </p:cNvSpPr>
          <p:nvPr>
            <p:ph type="dt" sz="half" idx="10"/>
          </p:nvPr>
        </p:nvSpPr>
        <p:spPr/>
        <p:txBody>
          <a:bodyPr/>
          <a:lstStyle/>
          <a:p>
            <a:fld id="{78B8A6B5-7150-4FEB-9B71-B1AF00AB7315}" type="datetimeFigureOut">
              <a:rPr lang="en-US" smtClean="0"/>
              <a:t>8/24/2022</a:t>
            </a:fld>
            <a:endParaRPr lang="en-US" dirty="0"/>
          </a:p>
        </p:txBody>
      </p:sp>
      <p:sp>
        <p:nvSpPr>
          <p:cNvPr id="4" name="Footer Placeholder 3">
            <a:extLst>
              <a:ext uri="{FF2B5EF4-FFF2-40B4-BE49-F238E27FC236}">
                <a16:creationId xmlns:a16="http://schemas.microsoft.com/office/drawing/2014/main" id="{01389328-BE76-490D-AFB9-19FA7BEEC4A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065BEC4-58CA-47F7-A6E9-88329736AC48}"/>
              </a:ext>
            </a:extLst>
          </p:cNvPr>
          <p:cNvSpPr>
            <a:spLocks noGrp="1"/>
          </p:cNvSpPr>
          <p:nvPr>
            <p:ph type="sldNum" sz="quarter" idx="12"/>
          </p:nvPr>
        </p:nvSpPr>
        <p:spPr/>
        <p:txBody>
          <a:bodyPr/>
          <a:lstStyle/>
          <a:p>
            <a:fld id="{2C82D7D8-1673-438B-9D42-BE11A3C18D42}" type="slidenum">
              <a:rPr lang="en-US" smtClean="0"/>
              <a:t>‹#›</a:t>
            </a:fld>
            <a:endParaRPr lang="en-US" dirty="0"/>
          </a:p>
        </p:txBody>
      </p:sp>
    </p:spTree>
    <p:extLst>
      <p:ext uri="{BB962C8B-B14F-4D97-AF65-F5344CB8AC3E}">
        <p14:creationId xmlns:p14="http://schemas.microsoft.com/office/powerpoint/2010/main" val="2861290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8BAEC6-799F-4291-997A-295745CFD91D}"/>
              </a:ext>
            </a:extLst>
          </p:cNvPr>
          <p:cNvSpPr>
            <a:spLocks noGrp="1"/>
          </p:cNvSpPr>
          <p:nvPr>
            <p:ph type="dt" sz="half" idx="10"/>
          </p:nvPr>
        </p:nvSpPr>
        <p:spPr/>
        <p:txBody>
          <a:bodyPr/>
          <a:lstStyle/>
          <a:p>
            <a:fld id="{78B8A6B5-7150-4FEB-9B71-B1AF00AB7315}" type="datetimeFigureOut">
              <a:rPr lang="en-US" smtClean="0"/>
              <a:t>8/24/2022</a:t>
            </a:fld>
            <a:endParaRPr lang="en-US" dirty="0"/>
          </a:p>
        </p:txBody>
      </p:sp>
      <p:sp>
        <p:nvSpPr>
          <p:cNvPr id="3" name="Footer Placeholder 2">
            <a:extLst>
              <a:ext uri="{FF2B5EF4-FFF2-40B4-BE49-F238E27FC236}">
                <a16:creationId xmlns:a16="http://schemas.microsoft.com/office/drawing/2014/main" id="{A233BE89-1BE9-4A6E-869B-392814492F1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3508D67-49F7-4C7C-9E7D-1AF181EA99BF}"/>
              </a:ext>
            </a:extLst>
          </p:cNvPr>
          <p:cNvSpPr>
            <a:spLocks noGrp="1"/>
          </p:cNvSpPr>
          <p:nvPr>
            <p:ph type="sldNum" sz="quarter" idx="12"/>
          </p:nvPr>
        </p:nvSpPr>
        <p:spPr/>
        <p:txBody>
          <a:bodyPr/>
          <a:lstStyle/>
          <a:p>
            <a:fld id="{2C82D7D8-1673-438B-9D42-BE11A3C18D42}" type="slidenum">
              <a:rPr lang="en-US" smtClean="0"/>
              <a:t>‹#›</a:t>
            </a:fld>
            <a:endParaRPr lang="en-US" dirty="0"/>
          </a:p>
        </p:txBody>
      </p:sp>
    </p:spTree>
    <p:extLst>
      <p:ext uri="{BB962C8B-B14F-4D97-AF65-F5344CB8AC3E}">
        <p14:creationId xmlns:p14="http://schemas.microsoft.com/office/powerpoint/2010/main" val="4254874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C09-AEBB-4938-8513-0F0044AAD8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6F4402-B381-4E34-AD4D-0EA1BC1D45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D618BC-7DD8-4994-A6E4-7F024F71E6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A9BBBA-E73D-4DF3-A58D-C8E76AC294C8}"/>
              </a:ext>
            </a:extLst>
          </p:cNvPr>
          <p:cNvSpPr>
            <a:spLocks noGrp="1"/>
          </p:cNvSpPr>
          <p:nvPr>
            <p:ph type="dt" sz="half" idx="10"/>
          </p:nvPr>
        </p:nvSpPr>
        <p:spPr/>
        <p:txBody>
          <a:bodyPr/>
          <a:lstStyle/>
          <a:p>
            <a:fld id="{78B8A6B5-7150-4FEB-9B71-B1AF00AB7315}" type="datetimeFigureOut">
              <a:rPr lang="en-US" smtClean="0"/>
              <a:t>8/24/2022</a:t>
            </a:fld>
            <a:endParaRPr lang="en-US" dirty="0"/>
          </a:p>
        </p:txBody>
      </p:sp>
      <p:sp>
        <p:nvSpPr>
          <p:cNvPr id="6" name="Footer Placeholder 5">
            <a:extLst>
              <a:ext uri="{FF2B5EF4-FFF2-40B4-BE49-F238E27FC236}">
                <a16:creationId xmlns:a16="http://schemas.microsoft.com/office/drawing/2014/main" id="{13F8159F-D0B0-4E23-B074-21867F6FBFB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C7298FD-FDD6-455D-A027-5335BBED0C1F}"/>
              </a:ext>
            </a:extLst>
          </p:cNvPr>
          <p:cNvSpPr>
            <a:spLocks noGrp="1"/>
          </p:cNvSpPr>
          <p:nvPr>
            <p:ph type="sldNum" sz="quarter" idx="12"/>
          </p:nvPr>
        </p:nvSpPr>
        <p:spPr/>
        <p:txBody>
          <a:bodyPr/>
          <a:lstStyle/>
          <a:p>
            <a:fld id="{2C82D7D8-1673-438B-9D42-BE11A3C18D42}" type="slidenum">
              <a:rPr lang="en-US" smtClean="0"/>
              <a:t>‹#›</a:t>
            </a:fld>
            <a:endParaRPr lang="en-US" dirty="0"/>
          </a:p>
        </p:txBody>
      </p:sp>
    </p:spTree>
    <p:extLst>
      <p:ext uri="{BB962C8B-B14F-4D97-AF65-F5344CB8AC3E}">
        <p14:creationId xmlns:p14="http://schemas.microsoft.com/office/powerpoint/2010/main" val="2096085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0860-E737-4883-80CD-4DE03887D7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F27EB1-5FA5-4BB2-BB5B-35C3BAD17C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F7B359D-F967-4417-A436-26DFCF1005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78CF64-44F4-4A3A-8E69-7D476312DC07}"/>
              </a:ext>
            </a:extLst>
          </p:cNvPr>
          <p:cNvSpPr>
            <a:spLocks noGrp="1"/>
          </p:cNvSpPr>
          <p:nvPr>
            <p:ph type="dt" sz="half" idx="10"/>
          </p:nvPr>
        </p:nvSpPr>
        <p:spPr/>
        <p:txBody>
          <a:bodyPr/>
          <a:lstStyle/>
          <a:p>
            <a:fld id="{78B8A6B5-7150-4FEB-9B71-B1AF00AB7315}" type="datetimeFigureOut">
              <a:rPr lang="en-US" smtClean="0"/>
              <a:t>8/24/2022</a:t>
            </a:fld>
            <a:endParaRPr lang="en-US" dirty="0"/>
          </a:p>
        </p:txBody>
      </p:sp>
      <p:sp>
        <p:nvSpPr>
          <p:cNvPr id="6" name="Footer Placeholder 5">
            <a:extLst>
              <a:ext uri="{FF2B5EF4-FFF2-40B4-BE49-F238E27FC236}">
                <a16:creationId xmlns:a16="http://schemas.microsoft.com/office/drawing/2014/main" id="{0AB0FDF6-DAF5-4EF3-818A-2E612A42B4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E2D61E-666D-46C0-BFA2-36FF24910635}"/>
              </a:ext>
            </a:extLst>
          </p:cNvPr>
          <p:cNvSpPr>
            <a:spLocks noGrp="1"/>
          </p:cNvSpPr>
          <p:nvPr>
            <p:ph type="sldNum" sz="quarter" idx="12"/>
          </p:nvPr>
        </p:nvSpPr>
        <p:spPr/>
        <p:txBody>
          <a:bodyPr/>
          <a:lstStyle/>
          <a:p>
            <a:fld id="{2C82D7D8-1673-438B-9D42-BE11A3C18D42}" type="slidenum">
              <a:rPr lang="en-US" smtClean="0"/>
              <a:t>‹#›</a:t>
            </a:fld>
            <a:endParaRPr lang="en-US" dirty="0"/>
          </a:p>
        </p:txBody>
      </p:sp>
    </p:spTree>
    <p:extLst>
      <p:ext uri="{BB962C8B-B14F-4D97-AF65-F5344CB8AC3E}">
        <p14:creationId xmlns:p14="http://schemas.microsoft.com/office/powerpoint/2010/main" val="2526221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18899-CDE1-48F6-83A8-1130275987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B9DC23-E0A5-49D3-9237-5A8A227264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DF9E89-DC9B-4763-9C7A-E274B5D6B56C}"/>
              </a:ext>
            </a:extLst>
          </p:cNvPr>
          <p:cNvSpPr>
            <a:spLocks noGrp="1"/>
          </p:cNvSpPr>
          <p:nvPr>
            <p:ph type="dt" sz="half" idx="10"/>
          </p:nvPr>
        </p:nvSpPr>
        <p:spPr/>
        <p:txBody>
          <a:bodyPr/>
          <a:lstStyle/>
          <a:p>
            <a:fld id="{78B8A6B5-7150-4FEB-9B71-B1AF00AB7315}" type="datetimeFigureOut">
              <a:rPr lang="en-US" smtClean="0"/>
              <a:t>8/24/2022</a:t>
            </a:fld>
            <a:endParaRPr lang="en-US" dirty="0"/>
          </a:p>
        </p:txBody>
      </p:sp>
      <p:sp>
        <p:nvSpPr>
          <p:cNvPr id="5" name="Footer Placeholder 4">
            <a:extLst>
              <a:ext uri="{FF2B5EF4-FFF2-40B4-BE49-F238E27FC236}">
                <a16:creationId xmlns:a16="http://schemas.microsoft.com/office/drawing/2014/main" id="{177A12A5-EE04-4571-BBC7-F22A4A4DD2A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21F835-66BF-46A7-8A85-C64B07A81DB6}"/>
              </a:ext>
            </a:extLst>
          </p:cNvPr>
          <p:cNvSpPr>
            <a:spLocks noGrp="1"/>
          </p:cNvSpPr>
          <p:nvPr>
            <p:ph type="sldNum" sz="quarter" idx="12"/>
          </p:nvPr>
        </p:nvSpPr>
        <p:spPr/>
        <p:txBody>
          <a:bodyPr/>
          <a:lstStyle/>
          <a:p>
            <a:fld id="{2C82D7D8-1673-438B-9D42-BE11A3C18D42}" type="slidenum">
              <a:rPr lang="en-US" smtClean="0"/>
              <a:t>‹#›</a:t>
            </a:fld>
            <a:endParaRPr lang="en-US" dirty="0"/>
          </a:p>
        </p:txBody>
      </p:sp>
    </p:spTree>
    <p:extLst>
      <p:ext uri="{BB962C8B-B14F-4D97-AF65-F5344CB8AC3E}">
        <p14:creationId xmlns:p14="http://schemas.microsoft.com/office/powerpoint/2010/main" val="2386504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D98FDB-0279-45F9-966D-358A049420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55739B-FB28-4408-960E-FE138C44C8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2E3DE1-D9CF-4A9F-8F25-1C28238E35CC}"/>
              </a:ext>
            </a:extLst>
          </p:cNvPr>
          <p:cNvSpPr>
            <a:spLocks noGrp="1"/>
          </p:cNvSpPr>
          <p:nvPr>
            <p:ph type="dt" sz="half" idx="10"/>
          </p:nvPr>
        </p:nvSpPr>
        <p:spPr/>
        <p:txBody>
          <a:bodyPr/>
          <a:lstStyle/>
          <a:p>
            <a:fld id="{78B8A6B5-7150-4FEB-9B71-B1AF00AB7315}" type="datetimeFigureOut">
              <a:rPr lang="en-US" smtClean="0"/>
              <a:t>8/24/2022</a:t>
            </a:fld>
            <a:endParaRPr lang="en-US" dirty="0"/>
          </a:p>
        </p:txBody>
      </p:sp>
      <p:sp>
        <p:nvSpPr>
          <p:cNvPr id="5" name="Footer Placeholder 4">
            <a:extLst>
              <a:ext uri="{FF2B5EF4-FFF2-40B4-BE49-F238E27FC236}">
                <a16:creationId xmlns:a16="http://schemas.microsoft.com/office/drawing/2014/main" id="{4BDD4129-5211-4CDB-A5D7-A48C62540D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80CA6A-0E9B-42C5-849A-AA2286C256CA}"/>
              </a:ext>
            </a:extLst>
          </p:cNvPr>
          <p:cNvSpPr>
            <a:spLocks noGrp="1"/>
          </p:cNvSpPr>
          <p:nvPr>
            <p:ph type="sldNum" sz="quarter" idx="12"/>
          </p:nvPr>
        </p:nvSpPr>
        <p:spPr/>
        <p:txBody>
          <a:bodyPr/>
          <a:lstStyle/>
          <a:p>
            <a:fld id="{2C82D7D8-1673-438B-9D42-BE11A3C18D42}" type="slidenum">
              <a:rPr lang="en-US" smtClean="0"/>
              <a:t>‹#›</a:t>
            </a:fld>
            <a:endParaRPr lang="en-US" dirty="0"/>
          </a:p>
        </p:txBody>
      </p:sp>
    </p:spTree>
    <p:extLst>
      <p:ext uri="{BB962C8B-B14F-4D97-AF65-F5344CB8AC3E}">
        <p14:creationId xmlns:p14="http://schemas.microsoft.com/office/powerpoint/2010/main" val="11072884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3251200" y="6173791"/>
            <a:ext cx="2844800" cy="365125"/>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fld id="{08CCC229-AB65-5F40-B719-1933DA0A7CB3}" type="datetime1">
              <a:rPr lang="en-US" smtClean="0"/>
              <a:t>8/24/2022</a:t>
            </a:fld>
            <a:endParaRPr lang="en-US" dirty="0"/>
          </a:p>
        </p:txBody>
      </p:sp>
      <p:sp>
        <p:nvSpPr>
          <p:cNvPr id="7"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p>
            <a:r>
              <a:rPr lang="en-US" dirty="0"/>
              <a:t>Click to edit master title style</a:t>
            </a:r>
          </a:p>
        </p:txBody>
      </p:sp>
      <p:cxnSp>
        <p:nvCxnSpPr>
          <p:cNvPr id="8" name="Straight Connector 13"/>
          <p:cNvCxnSpPr>
            <a:cxnSpLocks noChangeShapeType="1"/>
          </p:cNvCxnSpPr>
          <p:nvPr userDrawn="1"/>
        </p:nvCxnSpPr>
        <p:spPr bwMode="auto">
          <a:xfrm>
            <a:off x="738194" y="1297384"/>
            <a:ext cx="10715625" cy="0"/>
          </a:xfrm>
          <a:prstGeom prst="line">
            <a:avLst/>
          </a:prstGeom>
          <a:noFill/>
          <a:ln w="25400">
            <a:solidFill>
              <a:schemeClr val="accent3">
                <a:lumMod val="75000"/>
              </a:schemeClr>
            </a:solidFill>
            <a:round/>
            <a:headEnd/>
            <a:tailEnd/>
          </a:ln>
          <a:extLst>
            <a:ext uri="{909E8E84-426E-40dd-AFC4-6F175D3DCCD1}">
              <a14:hiddenFill xmlns="" xmlns:a14="http://schemas.microsoft.com/office/drawing/2010/main">
                <a:noFill/>
              </a14:hiddenFill>
            </a:ext>
          </a:extLst>
        </p:spPr>
      </p:cxnSp>
      <p:sp>
        <p:nvSpPr>
          <p:cNvPr id="9" name="Text Placeholder 2"/>
          <p:cNvSpPr>
            <a:spLocks noGrp="1"/>
          </p:cNvSpPr>
          <p:nvPr>
            <p:ph type="body" idx="1"/>
          </p:nvPr>
        </p:nvSpPr>
        <p:spPr>
          <a:xfrm>
            <a:off x="738189" y="1524000"/>
            <a:ext cx="10715627" cy="41064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1" name="Footer Placeholder 4"/>
          <p:cNvSpPr>
            <a:spLocks noGrp="1"/>
          </p:cNvSpPr>
          <p:nvPr>
            <p:ph type="ftr" sz="quarter" idx="3"/>
          </p:nvPr>
        </p:nvSpPr>
        <p:spPr>
          <a:xfrm>
            <a:off x="6096000" y="6173791"/>
            <a:ext cx="4443413"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en-US" dirty="0"/>
              <a:t>Federal Emergency Management Agency</a:t>
            </a:r>
          </a:p>
        </p:txBody>
      </p:sp>
      <p:sp>
        <p:nvSpPr>
          <p:cNvPr id="2" name="Slide Number Placeholder 1">
            <a:extLst>
              <a:ext uri="{FF2B5EF4-FFF2-40B4-BE49-F238E27FC236}">
                <a16:creationId xmlns:a16="http://schemas.microsoft.com/office/drawing/2014/main" id="{6BB46968-E1B9-AE4F-9DEE-EDC8D5B1D4DF}"/>
              </a:ext>
            </a:extLst>
          </p:cNvPr>
          <p:cNvSpPr>
            <a:spLocks noGrp="1"/>
          </p:cNvSpPr>
          <p:nvPr>
            <p:ph type="sldNum" sz="quarter" idx="4"/>
          </p:nvPr>
        </p:nvSpPr>
        <p:spPr>
          <a:xfrm>
            <a:off x="10539413" y="6173791"/>
            <a:ext cx="91440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CC257D-A786-9244-9E17-CE618C8B9275}" type="slidenum">
              <a:rPr lang="en-US" smtClean="0"/>
              <a:t>‹#›</a:t>
            </a:fld>
            <a:endParaRPr lang="en-US" dirty="0"/>
          </a:p>
        </p:txBody>
      </p:sp>
    </p:spTree>
    <p:extLst>
      <p:ext uri="{BB962C8B-B14F-4D97-AF65-F5344CB8AC3E}">
        <p14:creationId xmlns:p14="http://schemas.microsoft.com/office/powerpoint/2010/main" val="653636983"/>
      </p:ext>
    </p:extLst>
  </p:cSld>
  <p:clrMap bg1="lt1" tx1="dk1" bg2="lt2" tx2="dk2" accent1="accent1" accent2="accent2" accent3="accent3" accent4="accent4" accent5="accent5" accent6="accent6" hlink="hlink" folHlink="folHlink"/>
  <p:sldLayoutIdLst>
    <p:sldLayoutId id="2147483666" r:id="rId1"/>
    <p:sldLayoutId id="2147483650" r:id="rId2"/>
  </p:sldLayoutIdLst>
  <p:hf hdr="0" dt="0"/>
  <p:txStyles>
    <p:titleStyle>
      <a:lvl1pPr algn="l" defTabSz="457200" rtl="0" eaLnBrk="1" latinLnBrk="0" hangingPunct="1">
        <a:spcBef>
          <a:spcPct val="0"/>
        </a:spcBef>
        <a:buNone/>
        <a:defRPr sz="2800" kern="1200">
          <a:solidFill>
            <a:schemeClr val="tx1"/>
          </a:solidFill>
          <a:latin typeface="+mj-lt"/>
          <a:ea typeface="+mj-ea"/>
          <a:cs typeface="+mj-cs"/>
        </a:defRPr>
      </a:lvl1pPr>
    </p:titleStyle>
    <p:body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1157CE-5289-457C-9C2A-2052E39879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C0F2E9-94E5-41B5-9E77-9721024D4A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887E14-47C9-4162-BB2D-7B534F50ED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B8A6B5-7150-4FEB-9B71-B1AF00AB7315}" type="datetimeFigureOut">
              <a:rPr lang="en-US" smtClean="0"/>
              <a:t>8/24/2022</a:t>
            </a:fld>
            <a:endParaRPr lang="en-US" dirty="0"/>
          </a:p>
        </p:txBody>
      </p:sp>
      <p:sp>
        <p:nvSpPr>
          <p:cNvPr id="5" name="Footer Placeholder 4">
            <a:extLst>
              <a:ext uri="{FF2B5EF4-FFF2-40B4-BE49-F238E27FC236}">
                <a16:creationId xmlns:a16="http://schemas.microsoft.com/office/drawing/2014/main" id="{FD58732A-1845-43A2-9836-CF18FAE566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D10D169-C1BE-4BCE-AD25-8DD654A7A6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82D7D8-1673-438B-9D42-BE11A3C18D42}" type="slidenum">
              <a:rPr lang="en-US" smtClean="0"/>
              <a:t>‹#›</a:t>
            </a:fld>
            <a:endParaRPr lang="en-US" dirty="0"/>
          </a:p>
        </p:txBody>
      </p:sp>
    </p:spTree>
    <p:extLst>
      <p:ext uri="{BB962C8B-B14F-4D97-AF65-F5344CB8AC3E}">
        <p14:creationId xmlns:p14="http://schemas.microsoft.com/office/powerpoint/2010/main" val="166350610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www.huttc.org/hbcu-emc/about.php"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ready.gov/septembe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www.ready.gov/campus" TargetMode="External"/><Relationship Id="rId3" Type="http://schemas.openxmlformats.org/officeDocument/2006/relationships/hyperlink" Target="https://community.fema.gov/PreparednessCommunity/s/until-help-arrives?language=en_US" TargetMode="External"/><Relationship Id="rId7" Type="http://schemas.openxmlformats.org/officeDocument/2006/relationships/hyperlink" Target="https://www.ready.gov/national-preparedness-month-social-media-toolkit" TargetMode="External"/><Relationship Id="rId2" Type="http://schemas.openxmlformats.org/officeDocument/2006/relationships/hyperlink" Target="https://www.ready.gov/fema-app" TargetMode="Externa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3.jpeg"/><Relationship Id="rId5" Type="http://schemas.openxmlformats.org/officeDocument/2006/relationships/image" Target="../media/image4.jpg"/><Relationship Id="rId10" Type="http://schemas.openxmlformats.org/officeDocument/2006/relationships/image" Target="../media/image7.jpeg"/><Relationship Id="rId4" Type="http://schemas.openxmlformats.org/officeDocument/2006/relationships/hyperlink" Target="https://www.cisa.gov/cisa-tabletop-exercises-packages" TargetMode="External"/><Relationship Id="rId9"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hyperlink" Target="https://www.ready.gov/national-preparedness-month-social-media-toolkit#animations" TargetMode="External"/><Relationship Id="rId7" Type="http://schemas.openxmlformats.org/officeDocument/2006/relationships/hyperlink" Target="https://www.ready.gov/toolkits" TargetMode="External"/><Relationship Id="rId2" Type="http://schemas.openxmlformats.org/officeDocument/2006/relationships/hyperlink" Target="https://www.ready.gov/collection/september" TargetMode="External"/><Relationship Id="rId1" Type="http://schemas.openxmlformats.org/officeDocument/2006/relationships/slideLayout" Target="../slideLayouts/slideLayout2.xml"/><Relationship Id="rId6" Type="http://schemas.openxmlformats.org/officeDocument/2006/relationships/hyperlink" Target="https://www.ready.gov/disability" TargetMode="External"/><Relationship Id="rId5" Type="http://schemas.openxmlformats.org/officeDocument/2006/relationships/hyperlink" Target="https://www.ready.gov/disability-toolkit" TargetMode="External"/><Relationship Id="rId4" Type="http://schemas.openxmlformats.org/officeDocument/2006/relationships/hyperlink" Target="https://www.ready.gov/national-preparedness-month-social-media-toolkit" TargetMode="External"/><Relationship Id="rId9"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hyperlink" Target="https://sites.ed.gov/whhbcu/" TargetMode="External"/><Relationship Id="rId3" Type="http://schemas.openxmlformats.org/officeDocument/2006/relationships/hyperlink" Target="https://training.fema.gov/hiedu/docs/508_2021_hbcu_engagement_meeting_report.pdf" TargetMode="External"/><Relationship Id="rId7" Type="http://schemas.openxmlformats.org/officeDocument/2006/relationships/hyperlink" Target="https://training.fema.gov/hiedu/" TargetMode="Externa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hyperlink" Target="https://www.dhs.gov/topics/academic-engagement" TargetMode="External"/><Relationship Id="rId5" Type="http://schemas.openxmlformats.org/officeDocument/2006/relationships/hyperlink" Target="https://www.cisa.gov/cisa-tabletop-exercises-packages" TargetMode="External"/><Relationship Id="rId4" Type="http://schemas.openxmlformats.org/officeDocument/2006/relationships/hyperlink" Target="https://www.ready.gov/campus"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fema.gov/sites/default/files/documents/fema_rnpn_building-alliances-for-equitable-resilience.pdf" TargetMode="External"/><Relationship Id="rId3" Type="http://schemas.openxmlformats.org/officeDocument/2006/relationships/hyperlink" Target="https://disasterphilanthropy.org/" TargetMode="External"/><Relationship Id="rId7" Type="http://schemas.openxmlformats.org/officeDocument/2006/relationships/hyperlink" Target="https://www.fema.gov/sites/default/files/documents/fema_building-alliances-climate-action.pdf" TargetMode="External"/><Relationship Id="rId2" Type="http://schemas.openxmlformats.org/officeDocument/2006/relationships/hyperlink" Target="https://thechisholmlegacyproject.org/" TargetMode="External"/><Relationship Id="rId1" Type="http://schemas.openxmlformats.org/officeDocument/2006/relationships/slideLayout" Target="../slideLayouts/slideLayout2.xml"/><Relationship Id="rId6" Type="http://schemas.openxmlformats.org/officeDocument/2006/relationships/hyperlink" Target="https://www.fema.gov/about/openfema/data-sets/national-household-survey" TargetMode="External"/><Relationship Id="rId5" Type="http://schemas.openxmlformats.org/officeDocument/2006/relationships/hyperlink" Target="https://nationalcert.org/" TargetMode="External"/><Relationship Id="rId4" Type="http://schemas.openxmlformats.org/officeDocument/2006/relationships/hyperlink" Target="https://i-diem.org/" TargetMode="External"/><Relationship Id="rId9"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hyperlink" Target="mailto:ariel.wilson@howard.edu"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jpeg"/><Relationship Id="rId5" Type="http://schemas.openxmlformats.org/officeDocument/2006/relationships/hyperlink" Target="https://www.ready.gov/september" TargetMode="External"/><Relationship Id="rId4" Type="http://schemas.openxmlformats.org/officeDocument/2006/relationships/hyperlink" Target="mailto:Marcus.Colemanjr@fema.dh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BCU">
            <a:extLst>
              <a:ext uri="{FF2B5EF4-FFF2-40B4-BE49-F238E27FC236}">
                <a16:creationId xmlns:a16="http://schemas.microsoft.com/office/drawing/2014/main" id="{E4327871-09D0-43D3-99D7-0BC0EB7928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1177"/>
          <a:stretch/>
        </p:blipFill>
        <p:spPr bwMode="auto">
          <a:xfrm>
            <a:off x="1302239" y="1582319"/>
            <a:ext cx="4016492" cy="2342558"/>
          </a:xfrm>
          <a:prstGeom prst="rect">
            <a:avLst/>
          </a:prstGeom>
          <a:noFill/>
          <a:extLst>
            <a:ext uri="{909E8E84-426E-40DD-AFC4-6F175D3DCCD1}">
              <a14:hiddenFill xmlns:a14="http://schemas.microsoft.com/office/drawing/2010/main">
                <a:solidFill>
                  <a:srgbClr val="FFFFFF"/>
                </a:solidFill>
              </a14:hiddenFill>
            </a:ext>
          </a:extLst>
        </p:spPr>
      </p:pic>
      <p:sp>
        <p:nvSpPr>
          <p:cNvPr id="5" name="Cross 4">
            <a:extLst>
              <a:ext uri="{FF2B5EF4-FFF2-40B4-BE49-F238E27FC236}">
                <a16:creationId xmlns:a16="http://schemas.microsoft.com/office/drawing/2014/main" id="{194CF47E-ABD9-4C0E-AEEE-B9FF569C1C57}"/>
              </a:ext>
            </a:extLst>
          </p:cNvPr>
          <p:cNvSpPr/>
          <p:nvPr/>
        </p:nvSpPr>
        <p:spPr>
          <a:xfrm>
            <a:off x="5728500" y="2439331"/>
            <a:ext cx="1120588" cy="1120589"/>
          </a:xfrm>
          <a:prstGeom prst="plus">
            <a:avLst>
              <a:gd name="adj" fmla="val 442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Ready logo">
            <a:extLst>
              <a:ext uri="{FF2B5EF4-FFF2-40B4-BE49-F238E27FC236}">
                <a16:creationId xmlns:a16="http://schemas.microsoft.com/office/drawing/2014/main" id="{EB2C2EEA-CEB8-4B5A-98C3-EB94FF0000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8857" y="1931145"/>
            <a:ext cx="2857500" cy="162877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2">
            <a:extLst>
              <a:ext uri="{FF2B5EF4-FFF2-40B4-BE49-F238E27FC236}">
                <a16:creationId xmlns:a16="http://schemas.microsoft.com/office/drawing/2014/main" id="{A731B85F-F4DF-4BCA-A9CD-EB7C647FAC5B}"/>
              </a:ext>
            </a:extLst>
          </p:cNvPr>
          <p:cNvSpPr txBox="1">
            <a:spLocks/>
          </p:cNvSpPr>
          <p:nvPr/>
        </p:nvSpPr>
        <p:spPr>
          <a:xfrm>
            <a:off x="738186" y="130893"/>
            <a:ext cx="10715627" cy="112058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solidFill>
                  <a:srgbClr val="005288"/>
                </a:solidFill>
              </a:rPr>
              <a:t>National Preparedness Month 2022</a:t>
            </a:r>
          </a:p>
          <a:p>
            <a:pPr algn="ctr"/>
            <a:r>
              <a:rPr lang="en-US" sz="4000" dirty="0">
                <a:solidFill>
                  <a:srgbClr val="005288"/>
                </a:solidFill>
              </a:rPr>
              <a:t>Engagement Toolkit</a:t>
            </a:r>
          </a:p>
        </p:txBody>
      </p:sp>
      <p:sp>
        <p:nvSpPr>
          <p:cNvPr id="13" name="TextBox 12">
            <a:extLst>
              <a:ext uri="{FF2B5EF4-FFF2-40B4-BE49-F238E27FC236}">
                <a16:creationId xmlns:a16="http://schemas.microsoft.com/office/drawing/2014/main" id="{1E721905-6C6D-4841-8F2E-94380C59F9E1}"/>
              </a:ext>
            </a:extLst>
          </p:cNvPr>
          <p:cNvSpPr txBox="1"/>
          <p:nvPr/>
        </p:nvSpPr>
        <p:spPr>
          <a:xfrm>
            <a:off x="1505869" y="4255714"/>
            <a:ext cx="9565850" cy="1323439"/>
          </a:xfrm>
          <a:prstGeom prst="rect">
            <a:avLst/>
          </a:prstGeom>
          <a:noFill/>
        </p:spPr>
        <p:txBody>
          <a:bodyPr wrap="square">
            <a:spAutoFit/>
          </a:bodyPr>
          <a:lstStyle/>
          <a:p>
            <a:pPr algn="l"/>
            <a:r>
              <a:rPr lang="en-US" sz="2000" b="1" i="0" dirty="0">
                <a:solidFill>
                  <a:srgbClr val="1B1B1B"/>
                </a:solidFill>
                <a:effectLst/>
              </a:rPr>
              <a:t>National Preparedness Month 2022 Theme</a:t>
            </a:r>
          </a:p>
          <a:p>
            <a:pPr algn="l"/>
            <a:endParaRPr lang="en-US" sz="2000" i="0" dirty="0">
              <a:solidFill>
                <a:srgbClr val="1B1B1B"/>
              </a:solidFill>
              <a:effectLst/>
            </a:endParaRPr>
          </a:p>
          <a:p>
            <a:pPr algn="l"/>
            <a:r>
              <a:rPr lang="en-US" sz="2000" i="0" dirty="0">
                <a:solidFill>
                  <a:srgbClr val="1B1B1B"/>
                </a:solidFill>
                <a:effectLst/>
              </a:rPr>
              <a:t>A Lasting Legacy: The life you’ve built is worth protecting. Prepare for disasters to create a lasting legacy for you and your family.</a:t>
            </a:r>
          </a:p>
        </p:txBody>
      </p:sp>
    </p:spTree>
    <p:extLst>
      <p:ext uri="{BB962C8B-B14F-4D97-AF65-F5344CB8AC3E}">
        <p14:creationId xmlns:p14="http://schemas.microsoft.com/office/powerpoint/2010/main" val="2635859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87F1BF-7EB8-4A58-9AE9-027E598B2843}"/>
              </a:ext>
            </a:extLst>
          </p:cNvPr>
          <p:cNvSpPr>
            <a:spLocks noGrp="1"/>
          </p:cNvSpPr>
          <p:nvPr>
            <p:ph idx="1"/>
          </p:nvPr>
        </p:nvSpPr>
        <p:spPr>
          <a:xfrm>
            <a:off x="738189" y="1393371"/>
            <a:ext cx="10715627" cy="4505011"/>
          </a:xfrm>
        </p:spPr>
        <p:txBody>
          <a:bodyPr>
            <a:normAutofit fontScale="92500"/>
          </a:bodyPr>
          <a:lstStyle/>
          <a:p>
            <a:pPr marL="0" indent="0">
              <a:buNone/>
            </a:pPr>
            <a:r>
              <a:rPr lang="en-US" sz="2800" dirty="0">
                <a:solidFill>
                  <a:srgbClr val="005288"/>
                </a:solidFill>
                <a:latin typeface="+mj-lt"/>
                <a:ea typeface="+mj-ea"/>
                <a:cs typeface="+mj-cs"/>
              </a:rPr>
              <a:t>Our Why</a:t>
            </a:r>
          </a:p>
          <a:p>
            <a:pPr marL="0" indent="0">
              <a:buNone/>
            </a:pPr>
            <a:r>
              <a:rPr lang="en-US" b="0" i="0" dirty="0">
                <a:solidFill>
                  <a:srgbClr val="333333"/>
                </a:solidFill>
                <a:effectLst/>
                <a:latin typeface="Arial" panose="020B0604020202020204" pitchFamily="34" charset="0"/>
              </a:rPr>
              <a:t>Recent natural disasters primarily weather related have highlighted the limited emergency response training that has been provided to students at HBCUs in vulnerable geographic areas.  In probing the lack of training afforded students at HBCU it was also evident that HBCU graduates do not have a significance presence in emergency management careers. The HBCU Emergency Management Consortium was started and addressed as its initial undertaking the emergency response training needs among students at Historically Black Colleges and Universities (HBCUs).</a:t>
            </a:r>
          </a:p>
          <a:p>
            <a:pPr marL="0" indent="0">
              <a:buNone/>
            </a:pPr>
            <a:endParaRPr lang="en-US" dirty="0"/>
          </a:p>
          <a:p>
            <a:pPr marL="0" indent="0">
              <a:buNone/>
            </a:pPr>
            <a:r>
              <a:rPr lang="en-US" sz="2800" dirty="0">
                <a:solidFill>
                  <a:srgbClr val="005288"/>
                </a:solidFill>
                <a:latin typeface="+mj-lt"/>
                <a:ea typeface="+mj-ea"/>
                <a:cs typeface="+mj-cs"/>
              </a:rPr>
              <a:t>Our Goal:</a:t>
            </a:r>
          </a:p>
          <a:p>
            <a:pPr marL="0" indent="0">
              <a:buNone/>
            </a:pPr>
            <a:r>
              <a:rPr lang="en-US" dirty="0">
                <a:solidFill>
                  <a:srgbClr val="333333"/>
                </a:solidFill>
                <a:latin typeface="Arial" panose="020B0604020202020204" pitchFamily="34" charset="0"/>
              </a:rPr>
              <a:t>T</a:t>
            </a:r>
            <a:r>
              <a:rPr lang="en-US" b="0" i="0" dirty="0">
                <a:solidFill>
                  <a:srgbClr val="333333"/>
                </a:solidFill>
                <a:effectLst/>
                <a:latin typeface="Arial" panose="020B0604020202020204" pitchFamily="34" charset="0"/>
              </a:rPr>
              <a:t>o boost engagement of HBCUs and their students in the field of emergency management.</a:t>
            </a:r>
            <a:endParaRPr lang="en-US" dirty="0"/>
          </a:p>
          <a:p>
            <a:pPr marL="0" indent="0">
              <a:buNone/>
            </a:pPr>
            <a:endParaRPr lang="en-US" dirty="0"/>
          </a:p>
        </p:txBody>
      </p:sp>
      <p:sp>
        <p:nvSpPr>
          <p:cNvPr id="3" name="Title 2">
            <a:extLst>
              <a:ext uri="{FF2B5EF4-FFF2-40B4-BE49-F238E27FC236}">
                <a16:creationId xmlns:a16="http://schemas.microsoft.com/office/drawing/2014/main" id="{6CFBC21F-1269-4CB7-8134-E3CA97AEE653}"/>
              </a:ext>
            </a:extLst>
          </p:cNvPr>
          <p:cNvSpPr>
            <a:spLocks noGrp="1"/>
          </p:cNvSpPr>
          <p:nvPr>
            <p:ph type="title"/>
          </p:nvPr>
        </p:nvSpPr>
        <p:spPr/>
        <p:txBody>
          <a:bodyPr/>
          <a:lstStyle/>
          <a:p>
            <a:r>
              <a:rPr lang="en-US" dirty="0"/>
              <a:t>About the HBCU Emergency Management Workforce Consortium</a:t>
            </a:r>
          </a:p>
        </p:txBody>
      </p:sp>
      <p:sp>
        <p:nvSpPr>
          <p:cNvPr id="4" name="Slide Number Placeholder 3">
            <a:extLst>
              <a:ext uri="{FF2B5EF4-FFF2-40B4-BE49-F238E27FC236}">
                <a16:creationId xmlns:a16="http://schemas.microsoft.com/office/drawing/2014/main" id="{890883AB-DB1F-4A2A-995B-244EEACD5F1A}"/>
              </a:ext>
            </a:extLst>
          </p:cNvPr>
          <p:cNvSpPr>
            <a:spLocks noGrp="1"/>
          </p:cNvSpPr>
          <p:nvPr>
            <p:ph type="sldNum" sz="quarter" idx="12"/>
          </p:nvPr>
        </p:nvSpPr>
        <p:spPr/>
        <p:txBody>
          <a:bodyPr/>
          <a:lstStyle/>
          <a:p>
            <a:fld id="{8FCC257D-A786-9244-9E17-CE618C8B9275}" type="slidenum">
              <a:rPr lang="en-US" smtClean="0"/>
              <a:pPr/>
              <a:t>2</a:t>
            </a:fld>
            <a:endParaRPr lang="en-US" dirty="0"/>
          </a:p>
        </p:txBody>
      </p:sp>
      <p:sp>
        <p:nvSpPr>
          <p:cNvPr id="6" name="TextBox 5">
            <a:extLst>
              <a:ext uri="{FF2B5EF4-FFF2-40B4-BE49-F238E27FC236}">
                <a16:creationId xmlns:a16="http://schemas.microsoft.com/office/drawing/2014/main" id="{31A37D33-BB9C-4969-9A91-3B9F51019687}"/>
              </a:ext>
            </a:extLst>
          </p:cNvPr>
          <p:cNvSpPr txBox="1"/>
          <p:nvPr/>
        </p:nvSpPr>
        <p:spPr>
          <a:xfrm>
            <a:off x="4534320" y="5666755"/>
            <a:ext cx="6668286" cy="369332"/>
          </a:xfrm>
          <a:prstGeom prst="rect">
            <a:avLst/>
          </a:prstGeom>
          <a:noFill/>
        </p:spPr>
        <p:txBody>
          <a:bodyPr wrap="square">
            <a:spAutoFit/>
          </a:bodyPr>
          <a:lstStyle/>
          <a:p>
            <a:r>
              <a:rPr lang="en-US" dirty="0">
                <a:hlinkClick r:id="rId2"/>
              </a:rPr>
              <a:t>Learn More About the HBCU Emergency Management Consortium</a:t>
            </a:r>
            <a:endParaRPr lang="en-US" dirty="0"/>
          </a:p>
        </p:txBody>
      </p:sp>
    </p:spTree>
    <p:extLst>
      <p:ext uri="{BB962C8B-B14F-4D97-AF65-F5344CB8AC3E}">
        <p14:creationId xmlns:p14="http://schemas.microsoft.com/office/powerpoint/2010/main" val="2770899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CFEE81-C711-4CBF-9311-8A2249039D30}"/>
              </a:ext>
            </a:extLst>
          </p:cNvPr>
          <p:cNvSpPr>
            <a:spLocks noGrp="1"/>
          </p:cNvSpPr>
          <p:nvPr>
            <p:ph type="title"/>
          </p:nvPr>
        </p:nvSpPr>
        <p:spPr/>
        <p:txBody>
          <a:bodyPr/>
          <a:lstStyle/>
          <a:p>
            <a:r>
              <a:rPr lang="en-US" dirty="0"/>
              <a:t>National Preparedness Month</a:t>
            </a:r>
          </a:p>
        </p:txBody>
      </p:sp>
      <p:sp>
        <p:nvSpPr>
          <p:cNvPr id="4" name="Slide Number Placeholder 3">
            <a:extLst>
              <a:ext uri="{FF2B5EF4-FFF2-40B4-BE49-F238E27FC236}">
                <a16:creationId xmlns:a16="http://schemas.microsoft.com/office/drawing/2014/main" id="{13C7F1DD-D086-42B1-BBBE-0B4681038625}"/>
              </a:ext>
            </a:extLst>
          </p:cNvPr>
          <p:cNvSpPr>
            <a:spLocks noGrp="1"/>
          </p:cNvSpPr>
          <p:nvPr>
            <p:ph type="sldNum" sz="quarter" idx="12"/>
          </p:nvPr>
        </p:nvSpPr>
        <p:spPr/>
        <p:txBody>
          <a:bodyPr/>
          <a:lstStyle/>
          <a:p>
            <a:fld id="{8FCC257D-A786-9244-9E17-CE618C8B9275}" type="slidenum">
              <a:rPr lang="en-US" smtClean="0"/>
              <a:pPr/>
              <a:t>3</a:t>
            </a:fld>
            <a:endParaRPr lang="en-US" dirty="0"/>
          </a:p>
        </p:txBody>
      </p:sp>
      <p:sp>
        <p:nvSpPr>
          <p:cNvPr id="11" name="TextBox 10">
            <a:extLst>
              <a:ext uri="{FF2B5EF4-FFF2-40B4-BE49-F238E27FC236}">
                <a16:creationId xmlns:a16="http://schemas.microsoft.com/office/drawing/2014/main" id="{40836161-7342-44D8-BBCD-05DAE3F1A6AF}"/>
              </a:ext>
            </a:extLst>
          </p:cNvPr>
          <p:cNvSpPr txBox="1"/>
          <p:nvPr/>
        </p:nvSpPr>
        <p:spPr>
          <a:xfrm>
            <a:off x="6326905" y="1524000"/>
            <a:ext cx="5034543" cy="4524315"/>
          </a:xfrm>
          <a:prstGeom prst="rect">
            <a:avLst/>
          </a:prstGeom>
          <a:noFill/>
        </p:spPr>
        <p:txBody>
          <a:bodyPr wrap="square">
            <a:spAutoFit/>
          </a:bodyPr>
          <a:lstStyle/>
          <a:p>
            <a:pPr algn="l"/>
            <a:r>
              <a:rPr lang="en-US" b="1" i="0" dirty="0">
                <a:solidFill>
                  <a:srgbClr val="1B1B1B"/>
                </a:solidFill>
                <a:effectLst/>
                <a:latin typeface="Merriweather Web"/>
              </a:rPr>
              <a:t>2022 Theme: A Lasting Legacy</a:t>
            </a:r>
          </a:p>
          <a:p>
            <a:pPr algn="l"/>
            <a:endParaRPr lang="en-US" b="1" dirty="0">
              <a:solidFill>
                <a:srgbClr val="1B1B1B"/>
              </a:solidFill>
              <a:latin typeface="Merriweather Web"/>
            </a:endParaRPr>
          </a:p>
          <a:p>
            <a:pPr algn="l"/>
            <a:r>
              <a:rPr lang="en-US" dirty="0">
                <a:solidFill>
                  <a:srgbClr val="1B1B1B"/>
                </a:solidFill>
                <a:latin typeface="Source Sans Pro Web"/>
              </a:rPr>
              <a:t>T</a:t>
            </a:r>
            <a:r>
              <a:rPr lang="en-US" b="0" i="0" dirty="0">
                <a:solidFill>
                  <a:srgbClr val="1B1B1B"/>
                </a:solidFill>
                <a:effectLst/>
                <a:latin typeface="Source Sans Pro Web"/>
              </a:rPr>
              <a:t>his year’s </a:t>
            </a:r>
            <a:r>
              <a:rPr lang="en-US" b="0" i="0" dirty="0">
                <a:solidFill>
                  <a:srgbClr val="1B1B1B"/>
                </a:solidFill>
                <a:effectLst/>
                <a:latin typeface="Source Sans Pro Web"/>
                <a:hlinkClick r:id="rId2"/>
              </a:rPr>
              <a:t>National Preparedness Month </a:t>
            </a:r>
            <a:r>
              <a:rPr lang="en-US" b="0" i="0" dirty="0">
                <a:solidFill>
                  <a:srgbClr val="1B1B1B"/>
                </a:solidFill>
                <a:effectLst/>
                <a:latin typeface="Source Sans Pro Web"/>
              </a:rPr>
              <a:t>campaign will feature a call to action for the Black and African American community.</a:t>
            </a:r>
          </a:p>
          <a:p>
            <a:pPr algn="l"/>
            <a:endParaRPr lang="en-US" b="0" i="0" dirty="0">
              <a:solidFill>
                <a:srgbClr val="1B1B1B"/>
              </a:solidFill>
              <a:effectLst/>
              <a:latin typeface="Source Sans Pro Web"/>
            </a:endParaRPr>
          </a:p>
          <a:p>
            <a:pPr algn="l"/>
            <a:r>
              <a:rPr lang="en-US" b="0" i="0" dirty="0">
                <a:solidFill>
                  <a:srgbClr val="1B1B1B"/>
                </a:solidFill>
                <a:effectLst/>
                <a:latin typeface="Source Sans Pro Web"/>
              </a:rPr>
              <a:t>This year’s national public service announcements are being developed and will be released throughout the country this September, to help get preparedness information into the hands of those who live in underserved communities.</a:t>
            </a:r>
          </a:p>
          <a:p>
            <a:pPr algn="l"/>
            <a:endParaRPr lang="en-US" b="1" i="0" dirty="0">
              <a:solidFill>
                <a:srgbClr val="1B1B1B"/>
              </a:solidFill>
              <a:effectLst/>
              <a:latin typeface="Merriweather Web"/>
            </a:endParaRPr>
          </a:p>
          <a:p>
            <a:pPr algn="l"/>
            <a:r>
              <a:rPr lang="en-US" b="0" i="0" dirty="0">
                <a:solidFill>
                  <a:srgbClr val="1B1B1B"/>
                </a:solidFill>
                <a:effectLst/>
                <a:latin typeface="Source Sans Pro Web"/>
              </a:rPr>
              <a:t>“The life you’ve built is worth protecting. Prepare for disasters to create a lasting legacy for you and your family.</a:t>
            </a:r>
            <a:r>
              <a:rPr lang="en-US" b="1" dirty="0">
                <a:solidFill>
                  <a:srgbClr val="1B1B1B"/>
                </a:solidFill>
                <a:latin typeface="Merriweather Web"/>
              </a:rPr>
              <a:t>”</a:t>
            </a:r>
            <a:endParaRPr lang="en-US" b="1" i="0" dirty="0">
              <a:solidFill>
                <a:srgbClr val="1B1B1B"/>
              </a:solidFill>
              <a:effectLst/>
              <a:latin typeface="Merriweather Web"/>
            </a:endParaRPr>
          </a:p>
        </p:txBody>
      </p:sp>
      <p:pic>
        <p:nvPicPr>
          <p:cNvPr id="1028" name="Picture 4">
            <a:extLst>
              <a:ext uri="{FF2B5EF4-FFF2-40B4-BE49-F238E27FC236}">
                <a16:creationId xmlns:a16="http://schemas.microsoft.com/office/drawing/2014/main" id="{61705649-EA4D-44B0-AEC9-6BEC35C75A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9" y="1997628"/>
            <a:ext cx="5452846" cy="2862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560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D61E08-AA58-4080-A194-903AD3A69E8A}"/>
              </a:ext>
            </a:extLst>
          </p:cNvPr>
          <p:cNvSpPr>
            <a:spLocks noGrp="1"/>
          </p:cNvSpPr>
          <p:nvPr>
            <p:ph idx="1"/>
          </p:nvPr>
        </p:nvSpPr>
        <p:spPr>
          <a:xfrm>
            <a:off x="713170" y="3039378"/>
            <a:ext cx="3195782" cy="743348"/>
          </a:xfrm>
        </p:spPr>
        <p:txBody>
          <a:bodyPr>
            <a:normAutofit/>
          </a:bodyPr>
          <a:lstStyle/>
          <a:p>
            <a:pPr marL="0" indent="0" algn="ctr">
              <a:buNone/>
            </a:pPr>
            <a:r>
              <a:rPr lang="en-US" sz="1600" b="1" dirty="0"/>
              <a:t>Encourage Students to Download Campus Safety and/or </a:t>
            </a:r>
            <a:r>
              <a:rPr lang="en-US" sz="1600" b="1" dirty="0">
                <a:hlinkClick r:id="rId2"/>
              </a:rPr>
              <a:t>FEMA App</a:t>
            </a:r>
            <a:endParaRPr lang="en-US" sz="1600" b="1" dirty="0"/>
          </a:p>
        </p:txBody>
      </p:sp>
      <p:sp>
        <p:nvSpPr>
          <p:cNvPr id="3" name="Title 2">
            <a:extLst>
              <a:ext uri="{FF2B5EF4-FFF2-40B4-BE49-F238E27FC236}">
                <a16:creationId xmlns:a16="http://schemas.microsoft.com/office/drawing/2014/main" id="{E4CEE2EB-77C8-4FBE-96B0-2EE9C5049A99}"/>
              </a:ext>
            </a:extLst>
          </p:cNvPr>
          <p:cNvSpPr>
            <a:spLocks noGrp="1"/>
          </p:cNvSpPr>
          <p:nvPr>
            <p:ph type="title"/>
          </p:nvPr>
        </p:nvSpPr>
        <p:spPr/>
        <p:txBody>
          <a:bodyPr/>
          <a:lstStyle/>
          <a:p>
            <a:r>
              <a:rPr lang="en-US" dirty="0"/>
              <a:t>Key Calls to Action for HBCU EMWC in September</a:t>
            </a:r>
          </a:p>
        </p:txBody>
      </p:sp>
      <p:sp>
        <p:nvSpPr>
          <p:cNvPr id="4" name="Slide Number Placeholder 3">
            <a:extLst>
              <a:ext uri="{FF2B5EF4-FFF2-40B4-BE49-F238E27FC236}">
                <a16:creationId xmlns:a16="http://schemas.microsoft.com/office/drawing/2014/main" id="{DA1E1570-DF42-44BE-8759-B378FD908A58}"/>
              </a:ext>
            </a:extLst>
          </p:cNvPr>
          <p:cNvSpPr>
            <a:spLocks noGrp="1"/>
          </p:cNvSpPr>
          <p:nvPr>
            <p:ph type="sldNum" sz="quarter" idx="12"/>
          </p:nvPr>
        </p:nvSpPr>
        <p:spPr/>
        <p:txBody>
          <a:bodyPr/>
          <a:lstStyle/>
          <a:p>
            <a:fld id="{8FCC257D-A786-9244-9E17-CE618C8B9275}" type="slidenum">
              <a:rPr lang="en-US" smtClean="0"/>
              <a:pPr/>
              <a:t>4</a:t>
            </a:fld>
            <a:endParaRPr lang="en-US" dirty="0"/>
          </a:p>
        </p:txBody>
      </p:sp>
      <p:sp>
        <p:nvSpPr>
          <p:cNvPr id="5" name="Content Placeholder 1">
            <a:extLst>
              <a:ext uri="{FF2B5EF4-FFF2-40B4-BE49-F238E27FC236}">
                <a16:creationId xmlns:a16="http://schemas.microsoft.com/office/drawing/2014/main" id="{0AA591AF-3121-46B7-961F-78B05BD86B6D}"/>
              </a:ext>
            </a:extLst>
          </p:cNvPr>
          <p:cNvSpPr txBox="1">
            <a:spLocks/>
          </p:cNvSpPr>
          <p:nvPr/>
        </p:nvSpPr>
        <p:spPr>
          <a:xfrm>
            <a:off x="4382797" y="2974387"/>
            <a:ext cx="3396342" cy="729011"/>
          </a:xfrm>
          <a:prstGeom prst="rect">
            <a:avLst/>
          </a:prstGeom>
        </p:spPr>
        <p:txBody>
          <a:bodyPr vert="horz" lIns="91440" tIns="45720" rIns="91440" bIns="45720" rtlCol="0">
            <a:normAutofit/>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Wingdings" charset="2"/>
              <a:buNone/>
            </a:pPr>
            <a:r>
              <a:rPr lang="en-US" sz="1600" b="1" dirty="0"/>
              <a:t>Encourage students and faculty to complete a </a:t>
            </a:r>
            <a:r>
              <a:rPr lang="en-US" sz="1600" b="1" dirty="0">
                <a:hlinkClick r:id="rId3"/>
              </a:rPr>
              <a:t>citizen responder training</a:t>
            </a:r>
            <a:endParaRPr lang="en-US" sz="1600" b="1" dirty="0"/>
          </a:p>
        </p:txBody>
      </p:sp>
      <p:sp>
        <p:nvSpPr>
          <p:cNvPr id="6" name="Content Placeholder 1">
            <a:extLst>
              <a:ext uri="{FF2B5EF4-FFF2-40B4-BE49-F238E27FC236}">
                <a16:creationId xmlns:a16="http://schemas.microsoft.com/office/drawing/2014/main" id="{FB702E91-971E-42FC-BAC1-5609EA54F271}"/>
              </a:ext>
            </a:extLst>
          </p:cNvPr>
          <p:cNvSpPr txBox="1">
            <a:spLocks/>
          </p:cNvSpPr>
          <p:nvPr/>
        </p:nvSpPr>
        <p:spPr>
          <a:xfrm>
            <a:off x="8529484" y="3051554"/>
            <a:ext cx="2974470" cy="729012"/>
          </a:xfrm>
          <a:prstGeom prst="rect">
            <a:avLst/>
          </a:prstGeom>
        </p:spPr>
        <p:txBody>
          <a:bodyPr vert="horz" lIns="91440" tIns="45720" rIns="91440" bIns="45720" rtlCol="0">
            <a:normAutofit/>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Wingdings" charset="2"/>
              <a:buNone/>
            </a:pPr>
            <a:r>
              <a:rPr lang="en-US" sz="1600" b="1" dirty="0"/>
              <a:t>Encourage Campus Leadership to Conduct a </a:t>
            </a:r>
            <a:r>
              <a:rPr lang="en-US" sz="1600" b="1" dirty="0">
                <a:hlinkClick r:id="rId4"/>
              </a:rPr>
              <a:t>Table-Top Exercise</a:t>
            </a:r>
            <a:endParaRPr lang="en-US" sz="1600" b="1" dirty="0"/>
          </a:p>
        </p:txBody>
      </p:sp>
      <p:pic>
        <p:nvPicPr>
          <p:cNvPr id="8" name="Picture 7" descr="A picture containing chart&#10;&#10;Description automatically generated">
            <a:hlinkClick r:id="rId2"/>
            <a:extLst>
              <a:ext uri="{FF2B5EF4-FFF2-40B4-BE49-F238E27FC236}">
                <a16:creationId xmlns:a16="http://schemas.microsoft.com/office/drawing/2014/main" id="{BF8AA8EA-0789-44A0-B17F-29E2ADC62259}"/>
              </a:ext>
            </a:extLst>
          </p:cNvPr>
          <p:cNvPicPr>
            <a:picLocks noChangeAspect="1"/>
          </p:cNvPicPr>
          <p:nvPr/>
        </p:nvPicPr>
        <p:blipFill>
          <a:blip r:embed="rId5"/>
          <a:stretch>
            <a:fillRect/>
          </a:stretch>
        </p:blipFill>
        <p:spPr>
          <a:xfrm>
            <a:off x="738189" y="1380486"/>
            <a:ext cx="3195782" cy="1676388"/>
          </a:xfrm>
          <a:prstGeom prst="rect">
            <a:avLst/>
          </a:prstGeom>
        </p:spPr>
      </p:pic>
      <p:pic>
        <p:nvPicPr>
          <p:cNvPr id="1026" name="Picture 2" descr="FEMA Region 5's You Are the Help Until Help Arrives Workshop | FEMA.gov">
            <a:hlinkClick r:id="rId3"/>
            <a:extLst>
              <a:ext uri="{FF2B5EF4-FFF2-40B4-BE49-F238E27FC236}">
                <a16:creationId xmlns:a16="http://schemas.microsoft.com/office/drawing/2014/main" id="{5E81E553-A8FC-4E9D-BE35-5A6F4428A5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8109" y="1380486"/>
            <a:ext cx="3195782" cy="159789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1272494-C6F3-46CB-B997-34008048D7E1}"/>
              </a:ext>
            </a:extLst>
          </p:cNvPr>
          <p:cNvSpPr txBox="1"/>
          <p:nvPr/>
        </p:nvSpPr>
        <p:spPr>
          <a:xfrm>
            <a:off x="1758462" y="5387710"/>
            <a:ext cx="3873680" cy="584775"/>
          </a:xfrm>
          <a:prstGeom prst="rect">
            <a:avLst/>
          </a:prstGeom>
          <a:noFill/>
        </p:spPr>
        <p:txBody>
          <a:bodyPr wrap="square" rtlCol="0">
            <a:spAutoFit/>
          </a:bodyPr>
          <a:lstStyle/>
          <a:p>
            <a:pPr algn="ctr"/>
            <a:r>
              <a:rPr lang="en-US" sz="1600" b="1" dirty="0"/>
              <a:t>Create, amplify and </a:t>
            </a:r>
            <a:r>
              <a:rPr lang="en-US" sz="1600" b="1" dirty="0">
                <a:hlinkClick r:id="rId7"/>
              </a:rPr>
              <a:t>share social media content</a:t>
            </a:r>
            <a:r>
              <a:rPr lang="en-US" sz="1600" b="1" dirty="0"/>
              <a:t> promoting disaster preparedness</a:t>
            </a:r>
          </a:p>
        </p:txBody>
      </p:sp>
      <p:sp>
        <p:nvSpPr>
          <p:cNvPr id="9" name="TextBox 8">
            <a:extLst>
              <a:ext uri="{FF2B5EF4-FFF2-40B4-BE49-F238E27FC236}">
                <a16:creationId xmlns:a16="http://schemas.microsoft.com/office/drawing/2014/main" id="{79C14327-9C84-486E-A06F-266D2544A902}"/>
              </a:ext>
            </a:extLst>
          </p:cNvPr>
          <p:cNvSpPr txBox="1"/>
          <p:nvPr/>
        </p:nvSpPr>
        <p:spPr>
          <a:xfrm>
            <a:off x="6441890" y="5387710"/>
            <a:ext cx="2822589" cy="584775"/>
          </a:xfrm>
          <a:prstGeom prst="rect">
            <a:avLst/>
          </a:prstGeom>
          <a:noFill/>
        </p:spPr>
        <p:txBody>
          <a:bodyPr wrap="square" rtlCol="0">
            <a:spAutoFit/>
          </a:bodyPr>
          <a:lstStyle/>
          <a:p>
            <a:pPr algn="ctr"/>
            <a:r>
              <a:rPr lang="en-US" sz="1600" b="1" dirty="0"/>
              <a:t>Host a </a:t>
            </a:r>
            <a:r>
              <a:rPr lang="en-US" sz="1600" b="1" dirty="0">
                <a:hlinkClick r:id="rId8"/>
              </a:rPr>
              <a:t>Campus Preparedness </a:t>
            </a:r>
            <a:r>
              <a:rPr lang="en-US" sz="1600" b="1" dirty="0"/>
              <a:t>Workshop or Activity</a:t>
            </a:r>
          </a:p>
        </p:txBody>
      </p:sp>
      <p:pic>
        <p:nvPicPr>
          <p:cNvPr id="11" name="Picture 2" descr="Train the Trainer: Conducting Realistic and Comprehensive Tabletop Exercises  with Your Staff - Campus Safety HQ">
            <a:hlinkClick r:id="rId4"/>
            <a:extLst>
              <a:ext uri="{FF2B5EF4-FFF2-40B4-BE49-F238E27FC236}">
                <a16:creationId xmlns:a16="http://schemas.microsoft.com/office/drawing/2014/main" id="{3AC4CB8E-E4E0-445C-AEB1-41779E44021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6877" r="18261"/>
          <a:stretch/>
        </p:blipFill>
        <p:spPr bwMode="auto">
          <a:xfrm>
            <a:off x="8641582" y="1353297"/>
            <a:ext cx="2812229" cy="168608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ifference Between Social Media and Traditional Media | Difference Between">
            <a:hlinkClick r:id="rId7"/>
            <a:extLst>
              <a:ext uri="{FF2B5EF4-FFF2-40B4-BE49-F238E27FC236}">
                <a16:creationId xmlns:a16="http://schemas.microsoft.com/office/drawing/2014/main" id="{8099DF86-CEEC-4428-ADD1-BF4423801C0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68212" y="3756846"/>
            <a:ext cx="2254180" cy="163086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hlinkClick r:id="rId8"/>
            <a:extLst>
              <a:ext uri="{FF2B5EF4-FFF2-40B4-BE49-F238E27FC236}">
                <a16:creationId xmlns:a16="http://schemas.microsoft.com/office/drawing/2014/main" id="{6B4DF326-4E10-46AF-96F9-9303C0F52B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41889" y="3892349"/>
            <a:ext cx="2822589" cy="1481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729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5C534F5D-20F1-42E9-B9B6-099A7B9A9F39}"/>
              </a:ext>
            </a:extLst>
          </p:cNvPr>
          <p:cNvGraphicFramePr>
            <a:graphicFrameLocks noGrp="1"/>
          </p:cNvGraphicFramePr>
          <p:nvPr>
            <p:ph idx="1"/>
            <p:extLst>
              <p:ext uri="{D42A27DB-BD31-4B8C-83A1-F6EECF244321}">
                <p14:modId xmlns:p14="http://schemas.microsoft.com/office/powerpoint/2010/main" val="2615369045"/>
              </p:ext>
            </p:extLst>
          </p:nvPr>
        </p:nvGraphicFramePr>
        <p:xfrm>
          <a:off x="738186" y="1524000"/>
          <a:ext cx="10715627" cy="3032760"/>
        </p:xfrm>
        <a:graphic>
          <a:graphicData uri="http://schemas.openxmlformats.org/drawingml/2006/table">
            <a:tbl>
              <a:tblPr firstRow="1" bandRow="1">
                <a:tableStyleId>{5C22544A-7EE6-4342-B048-85BDC9FD1C3A}</a:tableStyleId>
              </a:tblPr>
              <a:tblGrid>
                <a:gridCol w="2523436">
                  <a:extLst>
                    <a:ext uri="{9D8B030D-6E8A-4147-A177-3AD203B41FA5}">
                      <a16:colId xmlns:a16="http://schemas.microsoft.com/office/drawing/2014/main" val="927051941"/>
                    </a:ext>
                  </a:extLst>
                </a:gridCol>
                <a:gridCol w="8192191">
                  <a:extLst>
                    <a:ext uri="{9D8B030D-6E8A-4147-A177-3AD203B41FA5}">
                      <a16:colId xmlns:a16="http://schemas.microsoft.com/office/drawing/2014/main" val="315501323"/>
                    </a:ext>
                  </a:extLst>
                </a:gridCol>
              </a:tblGrid>
              <a:tr h="370840">
                <a:tc>
                  <a:txBody>
                    <a:bodyPr/>
                    <a:lstStyle/>
                    <a:p>
                      <a:r>
                        <a:rPr lang="en-US" dirty="0"/>
                        <a:t>Date</a:t>
                      </a:r>
                    </a:p>
                  </a:txBody>
                  <a:tcPr/>
                </a:tc>
                <a:tc>
                  <a:txBody>
                    <a:bodyPr/>
                    <a:lstStyle/>
                    <a:p>
                      <a:r>
                        <a:rPr lang="en-US" dirty="0"/>
                        <a:t>Activity</a:t>
                      </a:r>
                    </a:p>
                  </a:txBody>
                  <a:tcPr/>
                </a:tc>
                <a:extLst>
                  <a:ext uri="{0D108BD9-81ED-4DB2-BD59-A6C34878D82A}">
                    <a16:rowId xmlns:a16="http://schemas.microsoft.com/office/drawing/2014/main" val="1118408936"/>
                  </a:ext>
                </a:extLst>
              </a:tr>
              <a:tr h="370840">
                <a:tc>
                  <a:txBody>
                    <a:bodyPr/>
                    <a:lstStyle/>
                    <a:p>
                      <a:r>
                        <a:rPr lang="en-US" dirty="0"/>
                        <a:t>August 25</a:t>
                      </a:r>
                    </a:p>
                  </a:txBody>
                  <a:tcPr/>
                </a:tc>
                <a:tc>
                  <a:txBody>
                    <a:bodyPr/>
                    <a:lstStyle/>
                    <a:p>
                      <a:r>
                        <a:rPr lang="en-US" dirty="0"/>
                        <a:t>HBCU Emergency Management Workforce Consortium Receives National Preparedness Month Toolkit</a:t>
                      </a:r>
                    </a:p>
                  </a:txBody>
                  <a:tcPr/>
                </a:tc>
                <a:extLst>
                  <a:ext uri="{0D108BD9-81ED-4DB2-BD59-A6C34878D82A}">
                    <a16:rowId xmlns:a16="http://schemas.microsoft.com/office/drawing/2014/main" val="665795792"/>
                  </a:ext>
                </a:extLst>
              </a:tr>
              <a:tr h="370840">
                <a:tc>
                  <a:txBody>
                    <a:bodyPr/>
                    <a:lstStyle/>
                    <a:p>
                      <a:r>
                        <a:rPr lang="en-US" dirty="0"/>
                        <a:t>August 31</a:t>
                      </a:r>
                    </a:p>
                  </a:txBody>
                  <a:tcPr/>
                </a:tc>
                <a:tc>
                  <a:txBody>
                    <a:bodyPr/>
                    <a:lstStyle/>
                    <a:p>
                      <a:r>
                        <a:rPr lang="en-US" dirty="0"/>
                        <a:t>HBCU Emergency Management Workforce Consortium Call</a:t>
                      </a:r>
                    </a:p>
                  </a:txBody>
                  <a:tcPr/>
                </a:tc>
                <a:extLst>
                  <a:ext uri="{0D108BD9-81ED-4DB2-BD59-A6C34878D82A}">
                    <a16:rowId xmlns:a16="http://schemas.microsoft.com/office/drawing/2014/main" val="1480356129"/>
                  </a:ext>
                </a:extLst>
              </a:tr>
              <a:tr h="370840">
                <a:tc>
                  <a:txBody>
                    <a:bodyPr/>
                    <a:lstStyle/>
                    <a:p>
                      <a:r>
                        <a:rPr lang="en-US" dirty="0"/>
                        <a:t>September 1</a:t>
                      </a:r>
                    </a:p>
                  </a:txBody>
                  <a:tcPr/>
                </a:tc>
                <a:tc>
                  <a:txBody>
                    <a:bodyPr/>
                    <a:lstStyle/>
                    <a:p>
                      <a:r>
                        <a:rPr lang="en-US" dirty="0"/>
                        <a:t>National Preparedness Month Launch Events at HBCU EMW Consortium Member Campuses and Social Media Channels</a:t>
                      </a:r>
                    </a:p>
                  </a:txBody>
                  <a:tcPr/>
                </a:tc>
                <a:extLst>
                  <a:ext uri="{0D108BD9-81ED-4DB2-BD59-A6C34878D82A}">
                    <a16:rowId xmlns:a16="http://schemas.microsoft.com/office/drawing/2014/main" val="1622144148"/>
                  </a:ext>
                </a:extLst>
              </a:tr>
              <a:tr h="370840">
                <a:tc>
                  <a:txBody>
                    <a:bodyPr/>
                    <a:lstStyle/>
                    <a:p>
                      <a:r>
                        <a:rPr lang="en-US" dirty="0"/>
                        <a:t>Week of September 22</a:t>
                      </a:r>
                    </a:p>
                  </a:txBody>
                  <a:tcPr/>
                </a:tc>
                <a:tc>
                  <a:txBody>
                    <a:bodyPr/>
                    <a:lstStyle/>
                    <a:p>
                      <a:r>
                        <a:rPr lang="en-US" dirty="0"/>
                        <a:t>National HBCU Week Conference + National Preparedness Month Social Media Push</a:t>
                      </a:r>
                    </a:p>
                  </a:txBody>
                  <a:tcPr/>
                </a:tc>
                <a:extLst>
                  <a:ext uri="{0D108BD9-81ED-4DB2-BD59-A6C34878D82A}">
                    <a16:rowId xmlns:a16="http://schemas.microsoft.com/office/drawing/2014/main" val="3634095452"/>
                  </a:ext>
                </a:extLst>
              </a:tr>
              <a:tr h="370840">
                <a:tc>
                  <a:txBody>
                    <a:bodyPr/>
                    <a:lstStyle/>
                    <a:p>
                      <a:r>
                        <a:rPr lang="en-US" dirty="0"/>
                        <a:t>February 2023</a:t>
                      </a:r>
                    </a:p>
                  </a:txBody>
                  <a:tcPr/>
                </a:tc>
                <a:tc>
                  <a:txBody>
                    <a:bodyPr/>
                    <a:lstStyle/>
                    <a:p>
                      <a:r>
                        <a:rPr lang="en-US" dirty="0"/>
                        <a:t>Black History Month Preparedness Event (Details TBD)</a:t>
                      </a:r>
                    </a:p>
                  </a:txBody>
                  <a:tcPr/>
                </a:tc>
                <a:extLst>
                  <a:ext uri="{0D108BD9-81ED-4DB2-BD59-A6C34878D82A}">
                    <a16:rowId xmlns:a16="http://schemas.microsoft.com/office/drawing/2014/main" val="660020751"/>
                  </a:ext>
                </a:extLst>
              </a:tr>
            </a:tbl>
          </a:graphicData>
        </a:graphic>
      </p:graphicFrame>
      <p:sp>
        <p:nvSpPr>
          <p:cNvPr id="3" name="Title 2">
            <a:extLst>
              <a:ext uri="{FF2B5EF4-FFF2-40B4-BE49-F238E27FC236}">
                <a16:creationId xmlns:a16="http://schemas.microsoft.com/office/drawing/2014/main" id="{36C1D237-8FEC-41D9-9944-A1EF0F760A29}"/>
              </a:ext>
            </a:extLst>
          </p:cNvPr>
          <p:cNvSpPr>
            <a:spLocks noGrp="1"/>
          </p:cNvSpPr>
          <p:nvPr>
            <p:ph type="title"/>
          </p:nvPr>
        </p:nvSpPr>
        <p:spPr/>
        <p:txBody>
          <a:bodyPr/>
          <a:lstStyle/>
          <a:p>
            <a:r>
              <a:rPr lang="en-US" dirty="0"/>
              <a:t>Timeline</a:t>
            </a:r>
          </a:p>
        </p:txBody>
      </p:sp>
      <p:sp>
        <p:nvSpPr>
          <p:cNvPr id="4" name="Slide Number Placeholder 3">
            <a:extLst>
              <a:ext uri="{FF2B5EF4-FFF2-40B4-BE49-F238E27FC236}">
                <a16:creationId xmlns:a16="http://schemas.microsoft.com/office/drawing/2014/main" id="{3E01A5AB-6EFC-45EA-9B90-2B6FF53652FC}"/>
              </a:ext>
            </a:extLst>
          </p:cNvPr>
          <p:cNvSpPr>
            <a:spLocks noGrp="1"/>
          </p:cNvSpPr>
          <p:nvPr>
            <p:ph type="sldNum" sz="quarter" idx="12"/>
          </p:nvPr>
        </p:nvSpPr>
        <p:spPr/>
        <p:txBody>
          <a:bodyPr/>
          <a:lstStyle/>
          <a:p>
            <a:fld id="{8FCC257D-A786-9244-9E17-CE618C8B9275}" type="slidenum">
              <a:rPr lang="en-US" smtClean="0"/>
              <a:pPr/>
              <a:t>5</a:t>
            </a:fld>
            <a:endParaRPr lang="en-US" dirty="0"/>
          </a:p>
        </p:txBody>
      </p:sp>
    </p:spTree>
    <p:extLst>
      <p:ext uri="{BB962C8B-B14F-4D97-AF65-F5344CB8AC3E}">
        <p14:creationId xmlns:p14="http://schemas.microsoft.com/office/powerpoint/2010/main" val="3149735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3A7855-9BAB-40F8-9EA2-C1E29389200F}"/>
              </a:ext>
            </a:extLst>
          </p:cNvPr>
          <p:cNvSpPr>
            <a:spLocks noGrp="1"/>
          </p:cNvSpPr>
          <p:nvPr>
            <p:ph idx="1"/>
          </p:nvPr>
        </p:nvSpPr>
        <p:spPr>
          <a:xfrm>
            <a:off x="5593582" y="1503903"/>
            <a:ext cx="6199833" cy="4482004"/>
          </a:xfrm>
        </p:spPr>
        <p:txBody>
          <a:bodyPr>
            <a:normAutofit fontScale="77500" lnSpcReduction="20000"/>
          </a:bodyPr>
          <a:lstStyle/>
          <a:p>
            <a:pPr algn="l">
              <a:buFont typeface="Arial" panose="020B0604020202020204" pitchFamily="34" charset="0"/>
              <a:buChar char="•"/>
            </a:pPr>
            <a:r>
              <a:rPr lang="en-US" sz="2800" dirty="0">
                <a:solidFill>
                  <a:srgbClr val="477326"/>
                </a:solidFill>
                <a:latin typeface="Source Sans Pro Web"/>
                <a:hlinkClick r:id="rId2">
                  <a:extLst>
                    <a:ext uri="{A12FA001-AC4F-418D-AE19-62706E023703}">
                      <ahyp:hlinkClr xmlns:ahyp="http://schemas.microsoft.com/office/drawing/2018/hyperlinkcolor" val="tx"/>
                    </a:ext>
                  </a:extLst>
                </a:hlinkClick>
              </a:rPr>
              <a:t>National Preparedness Month Social Media Graphics</a:t>
            </a:r>
            <a:endParaRPr lang="en-US" sz="2800" dirty="0">
              <a:solidFill>
                <a:srgbClr val="477326"/>
              </a:solidFill>
              <a:latin typeface="Source Sans Pro Web"/>
            </a:endParaRPr>
          </a:p>
          <a:p>
            <a:pPr algn="l">
              <a:buFont typeface="Arial" panose="020B0604020202020204" pitchFamily="34" charset="0"/>
              <a:buChar char="•"/>
            </a:pPr>
            <a:r>
              <a:rPr lang="en-US" sz="2800" dirty="0">
                <a:solidFill>
                  <a:srgbClr val="477326"/>
                </a:solidFill>
                <a:latin typeface="Source Sans Pro Web"/>
                <a:hlinkClick r:id="rId3">
                  <a:extLst>
                    <a:ext uri="{A12FA001-AC4F-418D-AE19-62706E023703}">
                      <ahyp:hlinkClr xmlns:ahyp="http://schemas.microsoft.com/office/drawing/2018/hyperlinkcolor" val="tx"/>
                    </a:ext>
                  </a:extLst>
                </a:hlinkClick>
              </a:rPr>
              <a:t>National Preparedness Month Animated Graphics</a:t>
            </a:r>
            <a:endParaRPr lang="en-US" sz="2800" dirty="0">
              <a:solidFill>
                <a:srgbClr val="477326"/>
              </a:solidFill>
              <a:latin typeface="Source Sans Pro Web"/>
            </a:endParaRPr>
          </a:p>
          <a:p>
            <a:pPr algn="l">
              <a:buFont typeface="Arial" panose="020B0604020202020204" pitchFamily="34" charset="0"/>
              <a:buChar char="•"/>
            </a:pPr>
            <a:r>
              <a:rPr lang="en-US" sz="2800" dirty="0">
                <a:solidFill>
                  <a:srgbClr val="477326"/>
                </a:solidFill>
                <a:latin typeface="Source Sans Pro Web"/>
                <a:hlinkClick r:id="rId4">
                  <a:extLst>
                    <a:ext uri="{A12FA001-AC4F-418D-AE19-62706E023703}">
                      <ahyp:hlinkClr xmlns:ahyp="http://schemas.microsoft.com/office/drawing/2018/hyperlinkcolor" val="tx"/>
                    </a:ext>
                  </a:extLst>
                </a:hlinkClick>
              </a:rPr>
              <a:t>National Preparedness Month Social Media Toolkit</a:t>
            </a:r>
            <a:endParaRPr lang="en-US" sz="2800" dirty="0">
              <a:solidFill>
                <a:srgbClr val="477326"/>
              </a:solidFill>
              <a:latin typeface="Source Sans Pro Web"/>
            </a:endParaRPr>
          </a:p>
          <a:p>
            <a:pPr algn="l">
              <a:buFont typeface="Arial" panose="020B0604020202020204" pitchFamily="34" charset="0"/>
              <a:buChar char="•"/>
            </a:pPr>
            <a:r>
              <a:rPr lang="en-US" sz="2800" dirty="0">
                <a:solidFill>
                  <a:srgbClr val="477326"/>
                </a:solidFill>
                <a:latin typeface="Source Sans Pro Web"/>
                <a:hlinkClick r:id="rId5">
                  <a:extLst>
                    <a:ext uri="{A12FA001-AC4F-418D-AE19-62706E023703}">
                      <ahyp:hlinkClr xmlns:ahyp="http://schemas.microsoft.com/office/drawing/2018/hyperlinkcolor" val="tx"/>
                    </a:ext>
                  </a:extLst>
                </a:hlinkClick>
              </a:rPr>
              <a:t>Personal Disaster Preparedness for People with Disabilities Social Media Toolkit</a:t>
            </a:r>
            <a:endParaRPr lang="en-US" sz="2800" dirty="0">
              <a:solidFill>
                <a:srgbClr val="477326"/>
              </a:solidFill>
              <a:latin typeface="Source Sans Pro Web"/>
            </a:endParaRPr>
          </a:p>
          <a:p>
            <a:pPr algn="l">
              <a:buFont typeface="Arial" panose="020B0604020202020204" pitchFamily="34" charset="0"/>
              <a:buChar char="•"/>
            </a:pPr>
            <a:r>
              <a:rPr lang="en-US" sz="2800" dirty="0">
                <a:solidFill>
                  <a:srgbClr val="477326"/>
                </a:solidFill>
                <a:latin typeface="Source Sans Pro Web"/>
                <a:hlinkClick r:id="rId6">
                  <a:extLst>
                    <a:ext uri="{A12FA001-AC4F-418D-AE19-62706E023703}">
                      <ahyp:hlinkClr xmlns:ahyp="http://schemas.microsoft.com/office/drawing/2018/hyperlinkcolor" val="tx"/>
                    </a:ext>
                  </a:extLst>
                </a:hlinkClick>
              </a:rPr>
              <a:t>Individuals with Disabilities</a:t>
            </a:r>
            <a:endParaRPr lang="en-US" sz="2800" dirty="0">
              <a:solidFill>
                <a:srgbClr val="477326"/>
              </a:solidFill>
              <a:latin typeface="Source Sans Pro Web"/>
            </a:endParaRPr>
          </a:p>
          <a:p>
            <a:pPr algn="l">
              <a:buFont typeface="Arial" panose="020B0604020202020204" pitchFamily="34" charset="0"/>
              <a:buChar char="•"/>
            </a:pPr>
            <a:r>
              <a:rPr lang="en-US" sz="2800" dirty="0">
                <a:solidFill>
                  <a:srgbClr val="477326"/>
                </a:solidFill>
                <a:latin typeface="Source Sans Pro Web"/>
                <a:hlinkClick r:id="rId7">
                  <a:extLst>
                    <a:ext uri="{A12FA001-AC4F-418D-AE19-62706E023703}">
                      <ahyp:hlinkClr xmlns:ahyp="http://schemas.microsoft.com/office/drawing/2018/hyperlinkcolor" val="tx"/>
                    </a:ext>
                  </a:extLst>
                </a:hlinkClick>
              </a:rPr>
              <a:t>Social Media Preparedness Toolkits | Ready.gov</a:t>
            </a:r>
            <a:endParaRPr lang="en-US" sz="2800" dirty="0">
              <a:solidFill>
                <a:srgbClr val="477326"/>
              </a:solidFill>
              <a:latin typeface="Source Sans Pro Web"/>
            </a:endParaRPr>
          </a:p>
          <a:p>
            <a:endParaRPr lang="en-US" dirty="0"/>
          </a:p>
        </p:txBody>
      </p:sp>
      <p:sp>
        <p:nvSpPr>
          <p:cNvPr id="3" name="Title 2">
            <a:extLst>
              <a:ext uri="{FF2B5EF4-FFF2-40B4-BE49-F238E27FC236}">
                <a16:creationId xmlns:a16="http://schemas.microsoft.com/office/drawing/2014/main" id="{7472C5FF-2908-4928-BCF6-D17F8F7DFDCC}"/>
              </a:ext>
            </a:extLst>
          </p:cNvPr>
          <p:cNvSpPr>
            <a:spLocks noGrp="1"/>
          </p:cNvSpPr>
          <p:nvPr>
            <p:ph type="title"/>
          </p:nvPr>
        </p:nvSpPr>
        <p:spPr/>
        <p:txBody>
          <a:bodyPr/>
          <a:lstStyle/>
          <a:p>
            <a:r>
              <a:rPr lang="en-US" dirty="0"/>
              <a:t>National Preparedness Month Resources</a:t>
            </a:r>
          </a:p>
        </p:txBody>
      </p:sp>
      <p:sp>
        <p:nvSpPr>
          <p:cNvPr id="4" name="Slide Number Placeholder 3">
            <a:extLst>
              <a:ext uri="{FF2B5EF4-FFF2-40B4-BE49-F238E27FC236}">
                <a16:creationId xmlns:a16="http://schemas.microsoft.com/office/drawing/2014/main" id="{01F0AE4A-38A4-4019-A0EB-580E9D3FBC1D}"/>
              </a:ext>
            </a:extLst>
          </p:cNvPr>
          <p:cNvSpPr>
            <a:spLocks noGrp="1"/>
          </p:cNvSpPr>
          <p:nvPr>
            <p:ph type="sldNum" sz="quarter" idx="12"/>
          </p:nvPr>
        </p:nvSpPr>
        <p:spPr/>
        <p:txBody>
          <a:bodyPr/>
          <a:lstStyle/>
          <a:p>
            <a:fld id="{8FCC257D-A786-9244-9E17-CE618C8B9275}" type="slidenum">
              <a:rPr lang="en-US" smtClean="0"/>
              <a:pPr/>
              <a:t>6</a:t>
            </a:fld>
            <a:endParaRPr lang="en-US" dirty="0"/>
          </a:p>
        </p:txBody>
      </p:sp>
      <p:pic>
        <p:nvPicPr>
          <p:cNvPr id="2050" name="Picture 2">
            <a:extLst>
              <a:ext uri="{FF2B5EF4-FFF2-40B4-BE49-F238E27FC236}">
                <a16:creationId xmlns:a16="http://schemas.microsoft.com/office/drawing/2014/main" id="{087B1942-7CE9-4243-8D59-1B13AA7FDCD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2000" y="1503903"/>
            <a:ext cx="4509010" cy="236723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ocial Media | Ready.gov">
            <a:extLst>
              <a:ext uri="{FF2B5EF4-FFF2-40B4-BE49-F238E27FC236}">
                <a16:creationId xmlns:a16="http://schemas.microsoft.com/office/drawing/2014/main" id="{2D8C819E-B2BD-438E-86DE-3D9DA281D18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2000" y="3950622"/>
            <a:ext cx="4509010" cy="1812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053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48FACB-4E99-487F-814A-A3308D6AF18F}"/>
              </a:ext>
            </a:extLst>
          </p:cNvPr>
          <p:cNvSpPr>
            <a:spLocks noGrp="1"/>
          </p:cNvSpPr>
          <p:nvPr>
            <p:ph type="title"/>
          </p:nvPr>
        </p:nvSpPr>
        <p:spPr/>
        <p:txBody>
          <a:bodyPr>
            <a:normAutofit fontScale="90000"/>
          </a:bodyPr>
          <a:lstStyle/>
          <a:p>
            <a:r>
              <a:rPr lang="en-US" dirty="0"/>
              <a:t>Emergency Preparedness </a:t>
            </a:r>
            <a:br>
              <a:rPr lang="en-US" dirty="0"/>
            </a:br>
            <a:r>
              <a:rPr lang="en-US" dirty="0"/>
              <a:t>Resources and Information for Historical Black Colleges and Universities</a:t>
            </a:r>
          </a:p>
        </p:txBody>
      </p:sp>
      <p:sp>
        <p:nvSpPr>
          <p:cNvPr id="4" name="Slide Number Placeholder 3">
            <a:extLst>
              <a:ext uri="{FF2B5EF4-FFF2-40B4-BE49-F238E27FC236}">
                <a16:creationId xmlns:a16="http://schemas.microsoft.com/office/drawing/2014/main" id="{D0591AC5-8DE0-4FA9-A137-9744A29A2A22}"/>
              </a:ext>
            </a:extLst>
          </p:cNvPr>
          <p:cNvSpPr>
            <a:spLocks noGrp="1"/>
          </p:cNvSpPr>
          <p:nvPr>
            <p:ph type="sldNum" sz="quarter" idx="12"/>
          </p:nvPr>
        </p:nvSpPr>
        <p:spPr/>
        <p:txBody>
          <a:bodyPr/>
          <a:lstStyle/>
          <a:p>
            <a:fld id="{8FCC257D-A786-9244-9E17-CE618C8B9275}" type="slidenum">
              <a:rPr lang="en-US" smtClean="0"/>
              <a:pPr/>
              <a:t>7</a:t>
            </a:fld>
            <a:endParaRPr lang="en-US" dirty="0"/>
          </a:p>
        </p:txBody>
      </p:sp>
      <p:pic>
        <p:nvPicPr>
          <p:cNvPr id="6" name="Picture 5">
            <a:extLst>
              <a:ext uri="{FF2B5EF4-FFF2-40B4-BE49-F238E27FC236}">
                <a16:creationId xmlns:a16="http://schemas.microsoft.com/office/drawing/2014/main" id="{3866549B-6420-412A-9E1D-13F29932E663}"/>
              </a:ext>
            </a:extLst>
          </p:cNvPr>
          <p:cNvPicPr>
            <a:picLocks noChangeAspect="1"/>
          </p:cNvPicPr>
          <p:nvPr/>
        </p:nvPicPr>
        <p:blipFill rotWithShape="1">
          <a:blip r:embed="rId2"/>
          <a:srcRect b="3465"/>
          <a:stretch/>
        </p:blipFill>
        <p:spPr>
          <a:xfrm>
            <a:off x="913412" y="1406770"/>
            <a:ext cx="3471154" cy="4059534"/>
          </a:xfrm>
          <a:prstGeom prst="rect">
            <a:avLst/>
          </a:prstGeom>
        </p:spPr>
      </p:pic>
      <p:sp>
        <p:nvSpPr>
          <p:cNvPr id="7" name="TextBox 6">
            <a:extLst>
              <a:ext uri="{FF2B5EF4-FFF2-40B4-BE49-F238E27FC236}">
                <a16:creationId xmlns:a16="http://schemas.microsoft.com/office/drawing/2014/main" id="{79FF25B3-212C-42C7-BEF2-42BCEC9C8601}"/>
              </a:ext>
            </a:extLst>
          </p:cNvPr>
          <p:cNvSpPr txBox="1"/>
          <p:nvPr/>
        </p:nvSpPr>
        <p:spPr>
          <a:xfrm>
            <a:off x="1573815" y="5492621"/>
            <a:ext cx="2150347" cy="369332"/>
          </a:xfrm>
          <a:prstGeom prst="rect">
            <a:avLst/>
          </a:prstGeom>
          <a:noFill/>
        </p:spPr>
        <p:txBody>
          <a:bodyPr wrap="square" rtlCol="0">
            <a:spAutoFit/>
          </a:bodyPr>
          <a:lstStyle/>
          <a:p>
            <a:r>
              <a:rPr lang="en-US" dirty="0">
                <a:hlinkClick r:id="rId3"/>
              </a:rPr>
              <a:t>Click Here to Access</a:t>
            </a:r>
            <a:endParaRPr lang="en-US" dirty="0"/>
          </a:p>
        </p:txBody>
      </p:sp>
      <p:sp>
        <p:nvSpPr>
          <p:cNvPr id="9" name="TextBox 8">
            <a:extLst>
              <a:ext uri="{FF2B5EF4-FFF2-40B4-BE49-F238E27FC236}">
                <a16:creationId xmlns:a16="http://schemas.microsoft.com/office/drawing/2014/main" id="{D349B1A9-3581-4958-B100-43D389F2185E}"/>
              </a:ext>
            </a:extLst>
          </p:cNvPr>
          <p:cNvSpPr txBox="1"/>
          <p:nvPr/>
        </p:nvSpPr>
        <p:spPr>
          <a:xfrm>
            <a:off x="4700638" y="1633187"/>
            <a:ext cx="6753178" cy="3970318"/>
          </a:xfrm>
          <a:prstGeom prst="rect">
            <a:avLst/>
          </a:prstGeom>
          <a:noFill/>
        </p:spPr>
        <p:txBody>
          <a:bodyPr wrap="square">
            <a:spAutoFit/>
          </a:bodyPr>
          <a:lstStyle/>
          <a:p>
            <a:r>
              <a:rPr lang="en-US" dirty="0">
                <a:hlinkClick r:id="rId3"/>
              </a:rPr>
              <a:t>Building and Sustaining Emergency Management Programs Among Historically Black Colleges and Universities (HBCUs)</a:t>
            </a:r>
            <a:endParaRPr lang="en-US" dirty="0"/>
          </a:p>
          <a:p>
            <a:endParaRPr lang="en-US" dirty="0"/>
          </a:p>
          <a:p>
            <a:r>
              <a:rPr lang="en-US" dirty="0">
                <a:hlinkClick r:id="rId4"/>
              </a:rPr>
              <a:t>Ready Campus | Ready.gov</a:t>
            </a:r>
            <a:endParaRPr lang="en-US" dirty="0"/>
          </a:p>
          <a:p>
            <a:endParaRPr lang="en-US" dirty="0"/>
          </a:p>
          <a:p>
            <a:r>
              <a:rPr lang="fr-FR" dirty="0">
                <a:hlinkClick r:id="rId5"/>
              </a:rPr>
              <a:t>CISA </a:t>
            </a:r>
            <a:r>
              <a:rPr lang="fr-FR" dirty="0" err="1">
                <a:hlinkClick r:id="rId5"/>
              </a:rPr>
              <a:t>Tabletop</a:t>
            </a:r>
            <a:r>
              <a:rPr lang="fr-FR" dirty="0">
                <a:hlinkClick r:id="rId5"/>
              </a:rPr>
              <a:t> </a:t>
            </a:r>
            <a:r>
              <a:rPr lang="fr-FR" dirty="0" err="1">
                <a:hlinkClick r:id="rId5"/>
              </a:rPr>
              <a:t>Exercise</a:t>
            </a:r>
            <a:r>
              <a:rPr lang="fr-FR" dirty="0">
                <a:hlinkClick r:id="rId5"/>
              </a:rPr>
              <a:t> Packages (</a:t>
            </a:r>
            <a:r>
              <a:rPr lang="fr-FR" dirty="0" err="1">
                <a:hlinkClick r:id="rId5"/>
              </a:rPr>
              <a:t>CTEPs</a:t>
            </a:r>
            <a:r>
              <a:rPr lang="fr-FR" dirty="0">
                <a:hlinkClick r:id="rId5"/>
              </a:rPr>
              <a:t>) </a:t>
            </a:r>
            <a:endParaRPr lang="fr-FR" dirty="0"/>
          </a:p>
          <a:p>
            <a:endParaRPr lang="fr-FR" dirty="0"/>
          </a:p>
          <a:p>
            <a:r>
              <a:rPr lang="en-US" dirty="0">
                <a:hlinkClick r:id="rId6"/>
              </a:rPr>
              <a:t>Academic Engagement | Homeland Security (dhs.gov)</a:t>
            </a:r>
            <a:endParaRPr lang="en-US" dirty="0"/>
          </a:p>
          <a:p>
            <a:endParaRPr lang="en-US" dirty="0"/>
          </a:p>
          <a:p>
            <a:r>
              <a:rPr lang="en-US" dirty="0">
                <a:hlinkClick r:id="rId7"/>
              </a:rPr>
              <a:t>FEMA Higher Education Program | FEMA Higher Education Program</a:t>
            </a:r>
            <a:endParaRPr lang="en-US" dirty="0"/>
          </a:p>
          <a:p>
            <a:endParaRPr lang="en-US" dirty="0"/>
          </a:p>
          <a:p>
            <a:r>
              <a:rPr lang="en-US" dirty="0">
                <a:hlinkClick r:id="rId8"/>
              </a:rPr>
              <a:t>White House Initiative on Advancing Educational Equity, Excellence, and Economic Opportunity through Historically Black Colleges and Universities | U.S. Department of Education</a:t>
            </a:r>
            <a:endParaRPr lang="en-US" dirty="0"/>
          </a:p>
        </p:txBody>
      </p:sp>
    </p:spTree>
    <p:extLst>
      <p:ext uri="{BB962C8B-B14F-4D97-AF65-F5344CB8AC3E}">
        <p14:creationId xmlns:p14="http://schemas.microsoft.com/office/powerpoint/2010/main" val="3959922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514D1A-24B3-4E4A-BBA5-91F749F93748}"/>
              </a:ext>
            </a:extLst>
          </p:cNvPr>
          <p:cNvSpPr>
            <a:spLocks noGrp="1"/>
          </p:cNvSpPr>
          <p:nvPr>
            <p:ph idx="1"/>
          </p:nvPr>
        </p:nvSpPr>
        <p:spPr>
          <a:xfrm>
            <a:off x="5205046" y="1524000"/>
            <a:ext cx="6248770" cy="4106412"/>
          </a:xfrm>
        </p:spPr>
        <p:txBody>
          <a:bodyPr/>
          <a:lstStyle/>
          <a:p>
            <a:r>
              <a:rPr lang="en-US" dirty="0">
                <a:hlinkClick r:id="rId2"/>
              </a:rPr>
              <a:t>Homepage - The Chisholm Legacy Project</a:t>
            </a:r>
            <a:endParaRPr lang="en-US" dirty="0"/>
          </a:p>
          <a:p>
            <a:r>
              <a:rPr lang="en-US" dirty="0">
                <a:hlinkClick r:id="rId3"/>
              </a:rPr>
              <a:t>Center for Disaster Philanthropy - Center for Disaster Philanthropy</a:t>
            </a:r>
            <a:endParaRPr lang="en-US" dirty="0"/>
          </a:p>
          <a:p>
            <a:r>
              <a:rPr lang="en-US" dirty="0">
                <a:hlinkClick r:id="rId4"/>
              </a:rPr>
              <a:t>Institute for Diversity and Inclusion in Emergency Management</a:t>
            </a:r>
            <a:endParaRPr lang="en-US" dirty="0"/>
          </a:p>
          <a:p>
            <a:r>
              <a:rPr lang="en-US" dirty="0">
                <a:hlinkClick r:id="rId5"/>
              </a:rPr>
              <a:t>National CERT Association</a:t>
            </a:r>
            <a:endParaRPr lang="en-US" dirty="0">
              <a:hlinkClick r:id="rId6"/>
            </a:endParaRPr>
          </a:p>
          <a:p>
            <a:r>
              <a:rPr lang="en-US" dirty="0">
                <a:hlinkClick r:id="rId6"/>
              </a:rPr>
              <a:t>National Household Survey | FEMA.gov</a:t>
            </a:r>
            <a:endParaRPr lang="en-US" dirty="0"/>
          </a:p>
          <a:p>
            <a:r>
              <a:rPr lang="en-US" b="0" i="0" u="sng" dirty="0">
                <a:solidFill>
                  <a:srgbClr val="005288"/>
                </a:solidFill>
                <a:effectLst/>
                <a:latin typeface="Source Sans Pro" panose="020B0503030403020204" pitchFamily="34" charset="0"/>
                <a:hlinkClick r:id="rId7"/>
              </a:rPr>
              <a:t>Building Alliances for Climate Action</a:t>
            </a:r>
            <a:endParaRPr lang="en-US" b="0" i="0" u="sng" dirty="0">
              <a:solidFill>
                <a:srgbClr val="005288"/>
              </a:solidFill>
              <a:effectLst/>
              <a:latin typeface="Source Sans Pro" panose="020B0503030403020204" pitchFamily="34" charset="0"/>
            </a:endParaRPr>
          </a:p>
          <a:p>
            <a:r>
              <a:rPr lang="en-US" b="0" i="0" u="sng" dirty="0">
                <a:solidFill>
                  <a:srgbClr val="005288"/>
                </a:solidFill>
                <a:effectLst/>
                <a:latin typeface="Source Sans Pro" panose="020B0503030403020204" pitchFamily="34" charset="0"/>
                <a:hlinkClick r:id="rId8"/>
              </a:rPr>
              <a:t>Building Alliances for Equitable Resilience</a:t>
            </a:r>
            <a:endParaRPr lang="en-US" dirty="0"/>
          </a:p>
          <a:p>
            <a:endParaRPr lang="en-US" dirty="0"/>
          </a:p>
        </p:txBody>
      </p:sp>
      <p:sp>
        <p:nvSpPr>
          <p:cNvPr id="3" name="Title 2">
            <a:extLst>
              <a:ext uri="{FF2B5EF4-FFF2-40B4-BE49-F238E27FC236}">
                <a16:creationId xmlns:a16="http://schemas.microsoft.com/office/drawing/2014/main" id="{E82FC559-0F65-4AD1-B46C-BE5447B6797D}"/>
              </a:ext>
            </a:extLst>
          </p:cNvPr>
          <p:cNvSpPr>
            <a:spLocks noGrp="1"/>
          </p:cNvSpPr>
          <p:nvPr>
            <p:ph type="title"/>
          </p:nvPr>
        </p:nvSpPr>
        <p:spPr/>
        <p:txBody>
          <a:bodyPr>
            <a:normAutofit/>
          </a:bodyPr>
          <a:lstStyle/>
          <a:p>
            <a:r>
              <a:rPr lang="en-US" dirty="0"/>
              <a:t>Additional Partners and Sources of Information</a:t>
            </a:r>
          </a:p>
        </p:txBody>
      </p:sp>
      <p:sp>
        <p:nvSpPr>
          <p:cNvPr id="4" name="Slide Number Placeholder 3">
            <a:extLst>
              <a:ext uri="{FF2B5EF4-FFF2-40B4-BE49-F238E27FC236}">
                <a16:creationId xmlns:a16="http://schemas.microsoft.com/office/drawing/2014/main" id="{5487F33C-714F-4DD0-B3A8-42AF3A9BDE9B}"/>
              </a:ext>
            </a:extLst>
          </p:cNvPr>
          <p:cNvSpPr>
            <a:spLocks noGrp="1"/>
          </p:cNvSpPr>
          <p:nvPr>
            <p:ph type="sldNum" sz="quarter" idx="12"/>
          </p:nvPr>
        </p:nvSpPr>
        <p:spPr/>
        <p:txBody>
          <a:bodyPr/>
          <a:lstStyle/>
          <a:p>
            <a:fld id="{8FCC257D-A786-9244-9E17-CE618C8B9275}" type="slidenum">
              <a:rPr lang="en-US" smtClean="0"/>
              <a:pPr/>
              <a:t>8</a:t>
            </a:fld>
            <a:endParaRPr lang="en-US" dirty="0"/>
          </a:p>
        </p:txBody>
      </p:sp>
      <p:pic>
        <p:nvPicPr>
          <p:cNvPr id="3074" name="Picture 2" descr="Building Alliances for Equitable Resilience frontpage.">
            <a:extLst>
              <a:ext uri="{FF2B5EF4-FFF2-40B4-BE49-F238E27FC236}">
                <a16:creationId xmlns:a16="http://schemas.microsoft.com/office/drawing/2014/main" id="{E8E5EC35-4BF4-401D-B558-54827554DEC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6385" y="1426866"/>
            <a:ext cx="3521070" cy="4556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5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09CDB8F0-17F5-734B-952C-0DEA2ADE6CA0}"/>
              </a:ext>
            </a:extLst>
          </p:cNvPr>
          <p:cNvSpPr>
            <a:spLocks noGrp="1"/>
          </p:cNvSpPr>
          <p:nvPr>
            <p:ph type="title"/>
          </p:nvPr>
        </p:nvSpPr>
        <p:spPr/>
        <p:txBody>
          <a:bodyPr/>
          <a:lstStyle/>
          <a:p>
            <a:r>
              <a:rPr lang="en-US" dirty="0"/>
              <a:t>Contact Slide Option 2</a:t>
            </a:r>
          </a:p>
        </p:txBody>
      </p:sp>
      <p:sp>
        <p:nvSpPr>
          <p:cNvPr id="7" name="TextBox 6">
            <a:extLst>
              <a:ext uri="{FF2B5EF4-FFF2-40B4-BE49-F238E27FC236}">
                <a16:creationId xmlns:a16="http://schemas.microsoft.com/office/drawing/2014/main" id="{F5655F72-C661-4178-940F-9658157BEC4E}"/>
              </a:ext>
            </a:extLst>
          </p:cNvPr>
          <p:cNvSpPr txBox="1"/>
          <p:nvPr/>
        </p:nvSpPr>
        <p:spPr>
          <a:xfrm>
            <a:off x="2293955" y="1898206"/>
            <a:ext cx="7604090" cy="2862322"/>
          </a:xfrm>
          <a:prstGeom prst="rect">
            <a:avLst/>
          </a:prstGeom>
          <a:noFill/>
        </p:spPr>
        <p:txBody>
          <a:bodyPr wrap="square">
            <a:spAutoFit/>
          </a:bodyPr>
          <a:lstStyle/>
          <a:p>
            <a:r>
              <a:rPr lang="en-US" b="0" i="0" dirty="0">
                <a:effectLst/>
                <a:latin typeface="Arial" panose="020B0604020202020204" pitchFamily="34" charset="0"/>
              </a:rPr>
              <a:t>HBCU Emergency Management Consortium </a:t>
            </a:r>
          </a:p>
          <a:p>
            <a:endParaRPr lang="en-US" dirty="0">
              <a:latin typeface="Arial" panose="020B0604020202020204" pitchFamily="34" charset="0"/>
            </a:endParaRPr>
          </a:p>
          <a:p>
            <a:r>
              <a:rPr lang="en-US" b="0" i="0" dirty="0">
                <a:effectLst/>
                <a:latin typeface="Arial" panose="020B0604020202020204" pitchFamily="34" charset="0"/>
              </a:rPr>
              <a:t>National Preparedness Month Point of Contacts</a:t>
            </a:r>
          </a:p>
          <a:p>
            <a:endParaRPr lang="en-US" dirty="0">
              <a:latin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rPr>
              <a:t>Ariel Triplet, </a:t>
            </a:r>
            <a:r>
              <a:rPr lang="en-US" dirty="0">
                <a:latin typeface="Arial" panose="020B0604020202020204" pitchFamily="34" charset="0"/>
                <a:hlinkClick r:id="rId3"/>
              </a:rPr>
              <a:t>ariel.wilson@howard.edu</a:t>
            </a:r>
            <a:r>
              <a:rPr lang="en-US" dirty="0">
                <a:latin typeface="Arial" panose="020B0604020202020204" pitchFamily="34" charset="0"/>
              </a:rPr>
              <a:t> </a:t>
            </a:r>
          </a:p>
          <a:p>
            <a:pPr marL="285750" indent="-285750">
              <a:buFont typeface="Arial" panose="020B0604020202020204" pitchFamily="34" charset="0"/>
              <a:buChar char="•"/>
            </a:pPr>
            <a:endParaRPr lang="en-US" dirty="0">
              <a:latin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rPr>
              <a:t>Marcus Coleman, </a:t>
            </a:r>
            <a:r>
              <a:rPr lang="en-US" dirty="0">
                <a:solidFill>
                  <a:srgbClr val="0563C1"/>
                </a:solidFill>
                <a:latin typeface="Arial" panose="020B0604020202020204" pitchFamily="34" charset="0"/>
                <a:hlinkClick r:id="rId4">
                  <a:extLst>
                    <a:ext uri="{A12FA001-AC4F-418D-AE19-62706E023703}">
                      <ahyp:hlinkClr xmlns:ahyp="http://schemas.microsoft.com/office/drawing/2018/hyperlinkcolor" val="tx"/>
                    </a:ext>
                  </a:extLst>
                </a:hlinkClick>
              </a:rPr>
              <a:t>Marcus.Colemanjr@fema.dhs.gov</a:t>
            </a:r>
            <a:endParaRPr lang="en-US" dirty="0">
              <a:solidFill>
                <a:srgbClr val="0563C1"/>
              </a:solidFill>
              <a:latin typeface="Arial" panose="020B0604020202020204" pitchFamily="34" charset="0"/>
            </a:endParaRPr>
          </a:p>
          <a:p>
            <a:endParaRPr lang="en-US" dirty="0">
              <a:latin typeface="Arial" panose="020B0604020202020204" pitchFamily="34" charset="0"/>
            </a:endParaRPr>
          </a:p>
          <a:p>
            <a:r>
              <a:rPr lang="en-US" dirty="0">
                <a:hlinkClick r:id="rId5"/>
              </a:rPr>
              <a:t>National Preparedness Month | Ready.gov</a:t>
            </a:r>
            <a:endParaRPr lang="en-US" dirty="0">
              <a:solidFill>
                <a:schemeClr val="bg1"/>
              </a:solidFill>
              <a:latin typeface="Arial" panose="020B0604020202020204" pitchFamily="34" charset="0"/>
            </a:endParaRPr>
          </a:p>
          <a:p>
            <a:endParaRPr lang="en-US" dirty="0">
              <a:solidFill>
                <a:schemeClr val="bg1"/>
              </a:solidFill>
            </a:endParaRPr>
          </a:p>
        </p:txBody>
      </p:sp>
      <p:pic>
        <p:nvPicPr>
          <p:cNvPr id="5122" name="Picture 2" descr="HBCU">
            <a:extLst>
              <a:ext uri="{FF2B5EF4-FFF2-40B4-BE49-F238E27FC236}">
                <a16:creationId xmlns:a16="http://schemas.microsoft.com/office/drawing/2014/main" id="{A51A006E-465F-46CE-939C-1C498A3C51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3099" y="4760528"/>
            <a:ext cx="8825802" cy="1998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6083688"/>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005188"/>
      </a:dk2>
      <a:lt2>
        <a:srgbClr val="F3F3F3"/>
      </a:lt2>
      <a:accent1>
        <a:srgbClr val="0078AE"/>
      </a:accent1>
      <a:accent2>
        <a:srgbClr val="595B5D"/>
      </a:accent2>
      <a:accent3>
        <a:srgbClr val="BABBBD"/>
      </a:accent3>
      <a:accent4>
        <a:srgbClr val="5E9732"/>
      </a:accent4>
      <a:accent5>
        <a:srgbClr val="0072CE"/>
      </a:accent5>
      <a:accent6>
        <a:srgbClr val="C31230"/>
      </a:accent6>
      <a:hlink>
        <a:srgbClr val="005188"/>
      </a:hlink>
      <a:folHlink>
        <a:srgbClr val="00518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lnRef>
        <a:fillRef idx="1">
          <a:schemeClr val="lt1"/>
        </a:fillRef>
        <a:effectRef idx="0">
          <a:schemeClr val="accent1"/>
        </a:effectRef>
        <a:fontRef idx="minor">
          <a:schemeClr val="dk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9E23AF0ABF44942960DDB1CA0DC881A" ma:contentTypeVersion="8" ma:contentTypeDescription="Create a new document." ma:contentTypeScope="" ma:versionID="7b51226101c8d3f8df45151afec22bff">
  <xsd:schema xmlns:xsd="http://www.w3.org/2001/XMLSchema" xmlns:xs="http://www.w3.org/2001/XMLSchema" xmlns:p="http://schemas.microsoft.com/office/2006/metadata/properties" xmlns:ns2="88098617-223c-46be-962e-611712030288" targetNamespace="http://schemas.microsoft.com/office/2006/metadata/properties" ma:root="true" ma:fieldsID="9c71d225973b9774acbaa5997e68d4cc" ns2:_="">
    <xsd:import namespace="88098617-223c-46be-962e-61171203028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098617-223c-46be-962e-6117120302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6976EDC-3E53-4B2A-8042-2CE68B9B81E7}">
  <ds:schemaRefs>
    <ds:schemaRef ds:uri="http://schemas.microsoft.com/sharepoint/v3/contenttype/forms"/>
  </ds:schemaRefs>
</ds:datastoreItem>
</file>

<file path=customXml/itemProps2.xml><?xml version="1.0" encoding="utf-8"?>
<ds:datastoreItem xmlns:ds="http://schemas.openxmlformats.org/officeDocument/2006/customXml" ds:itemID="{4459534A-5AEF-4372-A839-643DAE8650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098617-223c-46be-962e-6117120302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DB5BB03-DD21-4258-90BA-4BA883F2CE48}">
  <ds:schemaRefs>
    <ds:schemaRef ds:uri="http://schemas.microsoft.com/office/2006/documentManagement/types"/>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88098617-223c-46be-962e-611712030288"/>
    <ds:schemaRef ds:uri="http://www.w3.org/XML/1998/namespace"/>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9284</TotalTime>
  <Words>596</Words>
  <Application>Microsoft Office PowerPoint</Application>
  <PresentationFormat>Widescreen</PresentationFormat>
  <Paragraphs>85</Paragraphs>
  <Slides>9</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9</vt:i4>
      </vt:variant>
    </vt:vector>
  </HeadingPairs>
  <TitlesOfParts>
    <vt:vector size="20" baseType="lpstr">
      <vt:lpstr>Arial</vt:lpstr>
      <vt:lpstr>Calibri</vt:lpstr>
      <vt:lpstr>Calibri Light</vt:lpstr>
      <vt:lpstr>Franklin Gothic Book</vt:lpstr>
      <vt:lpstr>Franklin Gothic Medium</vt:lpstr>
      <vt:lpstr>Merriweather Web</vt:lpstr>
      <vt:lpstr>Source Sans Pro</vt:lpstr>
      <vt:lpstr>Source Sans Pro Web</vt:lpstr>
      <vt:lpstr>Wingdings</vt:lpstr>
      <vt:lpstr>Office Theme</vt:lpstr>
      <vt:lpstr>Custom Design</vt:lpstr>
      <vt:lpstr>PowerPoint Presentation</vt:lpstr>
      <vt:lpstr>About the HBCU Emergency Management Workforce Consortium</vt:lpstr>
      <vt:lpstr>National Preparedness Month</vt:lpstr>
      <vt:lpstr>Key Calls to Action for HBCU EMWC in September</vt:lpstr>
      <vt:lpstr>Timeline</vt:lpstr>
      <vt:lpstr>National Preparedness Month Resources</vt:lpstr>
      <vt:lpstr>Emergency Preparedness  Resources and Information for Historical Black Colleges and Universities</vt:lpstr>
      <vt:lpstr>Additional Partners and Sources of Information</vt:lpstr>
      <vt:lpstr>Contact Slide Option 2</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FEMA User</dc:creator>
  <cp:keywords/>
  <dc:description/>
  <cp:lastModifiedBy>Coleman Jr., Marcus</cp:lastModifiedBy>
  <cp:revision>656</cp:revision>
  <cp:lastPrinted>2020-03-02T16:45:50Z</cp:lastPrinted>
  <dcterms:created xsi:type="dcterms:W3CDTF">2012-11-19T20:41:22Z</dcterms:created>
  <dcterms:modified xsi:type="dcterms:W3CDTF">2022-08-25T03:45:02Z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0x01010099E23AF0ABF44942960DDB1CA0DC881A</vt:lpwstr>
  </property>
</Properties>
</file>